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61" r:id="rId5"/>
    <p:sldId id="295" r:id="rId6"/>
    <p:sldId id="296" r:id="rId7"/>
    <p:sldId id="297" r:id="rId8"/>
    <p:sldId id="259" r:id="rId9"/>
    <p:sldId id="258" r:id="rId10"/>
    <p:sldId id="260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A0B8CE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15" autoAdjust="0"/>
    <p:restoredTop sz="94660"/>
  </p:normalViewPr>
  <p:slideViewPr>
    <p:cSldViewPr snapToGrid="0">
      <p:cViewPr>
        <p:scale>
          <a:sx n="50" d="100"/>
          <a:sy n="50" d="100"/>
        </p:scale>
        <p:origin x="336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8f7dec8ba136b8d" providerId="LiveId" clId="{5B084D40-2A66-4AC2-899B-777C542982B9}"/>
    <pc:docChg chg="custSel addSld modSld sldOrd">
      <pc:chgData name="" userId="58f7dec8ba136b8d" providerId="LiveId" clId="{5B084D40-2A66-4AC2-899B-777C542982B9}" dt="2024-06-18T04:11:05.135" v="15" actId="1076"/>
      <pc:docMkLst>
        <pc:docMk/>
      </pc:docMkLst>
      <pc:sldChg chg="ord modTransition">
        <pc:chgData name="" userId="58f7dec8ba136b8d" providerId="LiveId" clId="{5B084D40-2A66-4AC2-899B-777C542982B9}" dt="2024-06-18T04:10:26.795" v="5"/>
        <pc:sldMkLst>
          <pc:docMk/>
          <pc:sldMk cId="1249429689" sldId="258"/>
        </pc:sldMkLst>
      </pc:sldChg>
      <pc:sldChg chg="ord">
        <pc:chgData name="" userId="58f7dec8ba136b8d" providerId="LiveId" clId="{5B084D40-2A66-4AC2-899B-777C542982B9}" dt="2024-06-18T04:10:18.592" v="2"/>
        <pc:sldMkLst>
          <pc:docMk/>
          <pc:sldMk cId="1361429870" sldId="261"/>
        </pc:sldMkLst>
      </pc:sldChg>
      <pc:sldChg chg="modTransition">
        <pc:chgData name="" userId="58f7dec8ba136b8d" providerId="LiveId" clId="{5B084D40-2A66-4AC2-899B-777C542982B9}" dt="2024-06-18T04:10:09.795" v="0"/>
        <pc:sldMkLst>
          <pc:docMk/>
          <pc:sldMk cId="3740797580" sldId="262"/>
        </pc:sldMkLst>
      </pc:sldChg>
      <pc:sldChg chg="modTransition">
        <pc:chgData name="" userId="58f7dec8ba136b8d" providerId="LiveId" clId="{5B084D40-2A66-4AC2-899B-777C542982B9}" dt="2024-06-18T04:10:15.160" v="1"/>
        <pc:sldMkLst>
          <pc:docMk/>
          <pc:sldMk cId="3368052542" sldId="263"/>
        </pc:sldMkLst>
      </pc:sldChg>
      <pc:sldChg chg="ord">
        <pc:chgData name="" userId="58f7dec8ba136b8d" providerId="LiveId" clId="{5B084D40-2A66-4AC2-899B-777C542982B9}" dt="2024-06-18T04:10:22.711" v="4"/>
        <pc:sldMkLst>
          <pc:docMk/>
          <pc:sldMk cId="2729823405" sldId="295"/>
        </pc:sldMkLst>
      </pc:sldChg>
      <pc:sldChg chg="addSp delSp modSp add">
        <pc:chgData name="" userId="58f7dec8ba136b8d" providerId="LiveId" clId="{5B084D40-2A66-4AC2-899B-777C542982B9}" dt="2024-06-18T04:11:05.135" v="15" actId="1076"/>
        <pc:sldMkLst>
          <pc:docMk/>
          <pc:sldMk cId="2445646635" sldId="296"/>
        </pc:sldMkLst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2" creationId="{5C2C6644-457F-48F6-A445-7E510EBD7E5A}"/>
          </ac:spMkLst>
        </pc:spChg>
        <pc:spChg chg="del">
          <ac:chgData name="" userId="58f7dec8ba136b8d" providerId="LiveId" clId="{5B084D40-2A66-4AC2-899B-777C542982B9}" dt="2024-06-18T04:10:40.947" v="7" actId="478"/>
          <ac:spMkLst>
            <pc:docMk/>
            <pc:sldMk cId="2445646635" sldId="296"/>
            <ac:spMk id="3" creationId="{162A5A67-2308-42E2-8B90-8B24DC73F4B2}"/>
          </ac:spMkLst>
        </pc:spChg>
        <pc:spChg chg="add mod">
          <ac:chgData name="" userId="58f7dec8ba136b8d" providerId="LiveId" clId="{5B084D40-2A66-4AC2-899B-777C542982B9}" dt="2024-06-18T04:10:56.568" v="13" actId="1076"/>
          <ac:spMkLst>
            <pc:docMk/>
            <pc:sldMk cId="2445646635" sldId="296"/>
            <ac:spMk id="5" creationId="{D97A5433-A21F-4CF5-BD13-43FFEEDF4AB8}"/>
          </ac:spMkLst>
        </pc:spChg>
        <pc:spChg chg="add mod">
          <ac:chgData name="" userId="58f7dec8ba136b8d" providerId="LiveId" clId="{5B084D40-2A66-4AC2-899B-777C542982B9}" dt="2024-06-18T04:11:05.135" v="15" actId="1076"/>
          <ac:spMkLst>
            <pc:docMk/>
            <pc:sldMk cId="2445646635" sldId="296"/>
            <ac:spMk id="6" creationId="{28D3EDD4-E52E-44F7-B417-A0BBC0209B76}"/>
          </ac:spMkLst>
        </pc:spChg>
        <pc:picChg chg="add mod">
          <ac:chgData name="" userId="58f7dec8ba136b8d" providerId="LiveId" clId="{5B084D40-2A66-4AC2-899B-777C542982B9}" dt="2024-06-18T04:10:48.381" v="11" actId="1076"/>
          <ac:picMkLst>
            <pc:docMk/>
            <pc:sldMk cId="2445646635" sldId="296"/>
            <ac:picMk id="4" creationId="{AA22AA45-3366-45E0-89F1-D24395A16F77}"/>
          </ac:picMkLst>
        </pc:picChg>
      </pc:sldChg>
    </pc:docChg>
  </pc:docChgLst>
  <pc:docChgLst>
    <pc:chgData userId="58f7dec8ba136b8d" providerId="LiveId" clId="{14D63D53-8BA2-4925-8475-DAA4DCBF56E7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68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9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9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0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0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2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6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5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46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BDB71-A898-4D98-8C6A-E62146D2D174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2CC94-110A-41DE-93B4-C461B4C8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19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090833" y="283388"/>
            <a:ext cx="3340979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static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50" charset="-127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CU_SLOT_CAPACITY_16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</a:rPr>
              <a:t>16;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GPU warp size (constant)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gpu_Z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voxel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from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uliSlotDataIdx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F08C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CU_SLOT_BUFFER_TYPE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Sorting.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nVidia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reduced summing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unsigned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CU_SLOT_CAPACITY_16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shouldSwap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gpu_T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Zcrd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swap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&gt;(&amp;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iLeft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Znrm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iRght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syncthreads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59834" y="2371858"/>
            <a:ext cx="346709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A1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DLLEXPORT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//voxel data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_data_6i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STomoPixel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iTypeByte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alpha, beta, TC, 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0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inline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sortSlotByZ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TPVector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//sort voxel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checkHigherPixel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begin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checkLowerPixel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1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그룹 896">
            <a:extLst>
              <a:ext uri="{FF2B5EF4-FFF2-40B4-BE49-F238E27FC236}">
                <a16:creationId xmlns:a16="http://schemas.microsoft.com/office/drawing/2014/main" id="{C2FC8081-09FA-4255-B438-E251523BCBDA}"/>
              </a:ext>
            </a:extLst>
          </p:cNvPr>
          <p:cNvGrpSpPr/>
          <p:nvPr/>
        </p:nvGrpSpPr>
        <p:grpSpPr>
          <a:xfrm>
            <a:off x="3576860" y="3204803"/>
            <a:ext cx="7342320" cy="669270"/>
            <a:chOff x="3860968" y="2172877"/>
            <a:chExt cx="7342320" cy="669270"/>
          </a:xfrm>
        </p:grpSpPr>
        <p:sp>
          <p:nvSpPr>
            <p:cNvPr id="898" name="타원 897">
              <a:extLst>
                <a:ext uri="{FF2B5EF4-FFF2-40B4-BE49-F238E27FC236}">
                  <a16:creationId xmlns:a16="http://schemas.microsoft.com/office/drawing/2014/main" id="{1D7E0D17-C083-4BFF-A42D-A7737C7AF74A}"/>
                </a:ext>
              </a:extLst>
            </p:cNvPr>
            <p:cNvSpPr/>
            <p:nvPr/>
          </p:nvSpPr>
          <p:spPr>
            <a:xfrm>
              <a:off x="925998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9" name="타원 898">
              <a:extLst>
                <a:ext uri="{FF2B5EF4-FFF2-40B4-BE49-F238E27FC236}">
                  <a16:creationId xmlns:a16="http://schemas.microsoft.com/office/drawing/2014/main" id="{DB2D12B2-2D7A-4F4A-95BC-DA6B88E75F8A}"/>
                </a:ext>
              </a:extLst>
            </p:cNvPr>
            <p:cNvSpPr/>
            <p:nvPr/>
          </p:nvSpPr>
          <p:spPr>
            <a:xfrm>
              <a:off x="9499507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0" name="타원 899">
              <a:extLst>
                <a:ext uri="{FF2B5EF4-FFF2-40B4-BE49-F238E27FC236}">
                  <a16:creationId xmlns:a16="http://schemas.microsoft.com/office/drawing/2014/main" id="{82DB2A2D-C71E-4533-A55B-69775C9BACAA}"/>
                </a:ext>
              </a:extLst>
            </p:cNvPr>
            <p:cNvSpPr/>
            <p:nvPr/>
          </p:nvSpPr>
          <p:spPr>
            <a:xfrm>
              <a:off x="9743210" y="2553586"/>
              <a:ext cx="83651" cy="869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1" name="그룹 900">
              <a:extLst>
                <a:ext uri="{FF2B5EF4-FFF2-40B4-BE49-F238E27FC236}">
                  <a16:creationId xmlns:a16="http://schemas.microsoft.com/office/drawing/2014/main" id="{175FFA1D-7206-43B8-97F8-A11269D658E9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947" name="직사각형 946">
                <a:extLst>
                  <a:ext uri="{FF2B5EF4-FFF2-40B4-BE49-F238E27FC236}">
                    <a16:creationId xmlns:a16="http://schemas.microsoft.com/office/drawing/2014/main" id="{4D952122-EACC-4076-9A3C-BDBE28558187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직사각형 947">
                <a:extLst>
                  <a:ext uri="{FF2B5EF4-FFF2-40B4-BE49-F238E27FC236}">
                    <a16:creationId xmlns:a16="http://schemas.microsoft.com/office/drawing/2014/main" id="{005C6C74-7516-423D-B13E-AB1CA3B46FAF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직사각형 948">
                <a:extLst>
                  <a:ext uri="{FF2B5EF4-FFF2-40B4-BE49-F238E27FC236}">
                    <a16:creationId xmlns:a16="http://schemas.microsoft.com/office/drawing/2014/main" id="{18593E9F-BEDD-4946-B55A-DC8F4796CE4C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직사각형 949">
                <a:extLst>
                  <a:ext uri="{FF2B5EF4-FFF2-40B4-BE49-F238E27FC236}">
                    <a16:creationId xmlns:a16="http://schemas.microsoft.com/office/drawing/2014/main" id="{536345AA-375C-4FBB-8673-15726332F023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1" name="TextBox 950">
                <a:extLst>
                  <a:ext uri="{FF2B5EF4-FFF2-40B4-BE49-F238E27FC236}">
                    <a16:creationId xmlns:a16="http://schemas.microsoft.com/office/drawing/2014/main" id="{A1257396-C2FE-4D0D-8155-030BC233315D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B903D37E-7F21-41C9-B777-AB54CCAFA985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AAB63755-B3D4-498A-96BF-85A432FA991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TextBox 953">
                <a:extLst>
                  <a:ext uri="{FF2B5EF4-FFF2-40B4-BE49-F238E27FC236}">
                    <a16:creationId xmlns:a16="http://schemas.microsoft.com/office/drawing/2014/main" id="{6082921D-8AC6-45BE-A222-48CDBEA0ECA7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02" name="TextBox 901">
              <a:extLst>
                <a:ext uri="{FF2B5EF4-FFF2-40B4-BE49-F238E27FC236}">
                  <a16:creationId xmlns:a16="http://schemas.microsoft.com/office/drawing/2014/main" id="{9BC10414-70FD-4BE2-BC72-A22D62F04AEF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03" name="그룹 902">
              <a:extLst>
                <a:ext uri="{FF2B5EF4-FFF2-40B4-BE49-F238E27FC236}">
                  <a16:creationId xmlns:a16="http://schemas.microsoft.com/office/drawing/2014/main" id="{4FE95BC6-1CE1-4322-915C-AA9430690602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937" name="그룹 936">
                <a:extLst>
                  <a:ext uri="{FF2B5EF4-FFF2-40B4-BE49-F238E27FC236}">
                    <a16:creationId xmlns:a16="http://schemas.microsoft.com/office/drawing/2014/main" id="{467D6669-721A-4BAA-9BAD-DB018C4BB997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42" name="직사각형 941">
                  <a:extLst>
                    <a:ext uri="{FF2B5EF4-FFF2-40B4-BE49-F238E27FC236}">
                      <a16:creationId xmlns:a16="http://schemas.microsoft.com/office/drawing/2014/main" id="{38632949-D6DF-4D3E-AF21-EB0455CE2670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3" name="직사각형 942">
                  <a:extLst>
                    <a:ext uri="{FF2B5EF4-FFF2-40B4-BE49-F238E27FC236}">
                      <a16:creationId xmlns:a16="http://schemas.microsoft.com/office/drawing/2014/main" id="{63BC0D26-CECB-427A-97F3-B13C4946D7B7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4" name="직사각형 943">
                  <a:extLst>
                    <a:ext uri="{FF2B5EF4-FFF2-40B4-BE49-F238E27FC236}">
                      <a16:creationId xmlns:a16="http://schemas.microsoft.com/office/drawing/2014/main" id="{42670AB1-AA8F-48B2-872D-41B80DAF1CB9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5" name="TextBox 944">
                  <a:extLst>
                    <a:ext uri="{FF2B5EF4-FFF2-40B4-BE49-F238E27FC236}">
                      <a16:creationId xmlns:a16="http://schemas.microsoft.com/office/drawing/2014/main" id="{3D318444-A12A-4CFC-A4D5-2056149CD53C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6" name="직사각형 945">
                  <a:extLst>
                    <a:ext uri="{FF2B5EF4-FFF2-40B4-BE49-F238E27FC236}">
                      <a16:creationId xmlns:a16="http://schemas.microsoft.com/office/drawing/2014/main" id="{16F42A89-5EBF-4E3B-86C6-99107C4B602E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38" name="그룹 937">
                <a:extLst>
                  <a:ext uri="{FF2B5EF4-FFF2-40B4-BE49-F238E27FC236}">
                    <a16:creationId xmlns:a16="http://schemas.microsoft.com/office/drawing/2014/main" id="{3D33978F-8695-400A-8ACE-CD7DA2BA76DF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39" name="TextBox 938">
                  <a:extLst>
                    <a:ext uri="{FF2B5EF4-FFF2-40B4-BE49-F238E27FC236}">
                      <a16:creationId xmlns:a16="http://schemas.microsoft.com/office/drawing/2014/main" id="{EAD95D55-08B6-42D8-8C7E-CD60AF81ABCC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0" name="TextBox 939">
                  <a:extLst>
                    <a:ext uri="{FF2B5EF4-FFF2-40B4-BE49-F238E27FC236}">
                      <a16:creationId xmlns:a16="http://schemas.microsoft.com/office/drawing/2014/main" id="{259B71CF-3548-443C-9518-E7C189DB16D4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1" name="TextBox 940">
                  <a:extLst>
                    <a:ext uri="{FF2B5EF4-FFF2-40B4-BE49-F238E27FC236}">
                      <a16:creationId xmlns:a16="http://schemas.microsoft.com/office/drawing/2014/main" id="{32EA3994-0330-48AB-B676-2CA5C3FBD773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4" name="그룹 903">
              <a:extLst>
                <a:ext uri="{FF2B5EF4-FFF2-40B4-BE49-F238E27FC236}">
                  <a16:creationId xmlns:a16="http://schemas.microsoft.com/office/drawing/2014/main" id="{9056F44E-6994-46CA-86F9-1001E6D475D4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927" name="그룹 926">
                <a:extLst>
                  <a:ext uri="{FF2B5EF4-FFF2-40B4-BE49-F238E27FC236}">
                    <a16:creationId xmlns:a16="http://schemas.microsoft.com/office/drawing/2014/main" id="{7346C343-B71B-4149-971F-0560CA94A055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32" name="직사각형 931">
                  <a:extLst>
                    <a:ext uri="{FF2B5EF4-FFF2-40B4-BE49-F238E27FC236}">
                      <a16:creationId xmlns:a16="http://schemas.microsoft.com/office/drawing/2014/main" id="{6DFE800F-4553-48F2-BAF8-57EC28F1990A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3" name="직사각형 932">
                  <a:extLst>
                    <a:ext uri="{FF2B5EF4-FFF2-40B4-BE49-F238E27FC236}">
                      <a16:creationId xmlns:a16="http://schemas.microsoft.com/office/drawing/2014/main" id="{9BDABA3C-8938-4CC9-A0FC-6D609428BDB1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4" name="직사각형 933">
                  <a:extLst>
                    <a:ext uri="{FF2B5EF4-FFF2-40B4-BE49-F238E27FC236}">
                      <a16:creationId xmlns:a16="http://schemas.microsoft.com/office/drawing/2014/main" id="{D9EA6582-9DB2-4A20-A127-279653CE8622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5" name="TextBox 934">
                  <a:extLst>
                    <a:ext uri="{FF2B5EF4-FFF2-40B4-BE49-F238E27FC236}">
                      <a16:creationId xmlns:a16="http://schemas.microsoft.com/office/drawing/2014/main" id="{7AE9F089-2AE6-4DA6-82A6-15B9D7765C7A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6" name="직사각형 935">
                  <a:extLst>
                    <a:ext uri="{FF2B5EF4-FFF2-40B4-BE49-F238E27FC236}">
                      <a16:creationId xmlns:a16="http://schemas.microsoft.com/office/drawing/2014/main" id="{6D0FAB34-0A00-4AB8-9A8E-586599940FEC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28" name="그룹 927">
                <a:extLst>
                  <a:ext uri="{FF2B5EF4-FFF2-40B4-BE49-F238E27FC236}">
                    <a16:creationId xmlns:a16="http://schemas.microsoft.com/office/drawing/2014/main" id="{86CD8699-0586-4993-B30A-FE9BE0A50EB8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29" name="TextBox 928">
                  <a:extLst>
                    <a:ext uri="{FF2B5EF4-FFF2-40B4-BE49-F238E27FC236}">
                      <a16:creationId xmlns:a16="http://schemas.microsoft.com/office/drawing/2014/main" id="{E27D82CB-5495-4ADD-94C4-945BCBBF954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0" name="TextBox 929">
                  <a:extLst>
                    <a:ext uri="{FF2B5EF4-FFF2-40B4-BE49-F238E27FC236}">
                      <a16:creationId xmlns:a16="http://schemas.microsoft.com/office/drawing/2014/main" id="{B39AD1C2-7237-404B-9EE7-6EA2BF5EE67A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1" name="TextBox 930">
                  <a:extLst>
                    <a:ext uri="{FF2B5EF4-FFF2-40B4-BE49-F238E27FC236}">
                      <a16:creationId xmlns:a16="http://schemas.microsoft.com/office/drawing/2014/main" id="{F3BDBCAE-A78B-4FFD-AA6C-1CC26FD63AB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5" name="그룹 904">
              <a:extLst>
                <a:ext uri="{FF2B5EF4-FFF2-40B4-BE49-F238E27FC236}">
                  <a16:creationId xmlns:a16="http://schemas.microsoft.com/office/drawing/2014/main" id="{2A7E7729-6AF4-4129-91A7-60A997266AA7}"/>
                </a:ext>
              </a:extLst>
            </p:cNvPr>
            <p:cNvGrpSpPr/>
            <p:nvPr/>
          </p:nvGrpSpPr>
          <p:grpSpPr>
            <a:xfrm>
              <a:off x="7936555" y="2176724"/>
              <a:ext cx="1218917" cy="637100"/>
              <a:chOff x="8717466" y="4005524"/>
              <a:chExt cx="1218917" cy="637100"/>
            </a:xfrm>
          </p:grpSpPr>
          <p:grpSp>
            <p:nvGrpSpPr>
              <p:cNvPr id="917" name="그룹 916">
                <a:extLst>
                  <a:ext uri="{FF2B5EF4-FFF2-40B4-BE49-F238E27FC236}">
                    <a16:creationId xmlns:a16="http://schemas.microsoft.com/office/drawing/2014/main" id="{6308328F-3034-4A2F-8560-2F53B8046D4D}"/>
                  </a:ext>
                </a:extLst>
              </p:cNvPr>
              <p:cNvGrpSpPr/>
              <p:nvPr/>
            </p:nvGrpSpPr>
            <p:grpSpPr>
              <a:xfrm>
                <a:off x="8717466" y="4005524"/>
                <a:ext cx="1188000" cy="637100"/>
                <a:chOff x="7172676" y="2207698"/>
                <a:chExt cx="1188000" cy="637100"/>
              </a:xfrm>
            </p:grpSpPr>
            <p:sp>
              <p:nvSpPr>
                <p:cNvPr id="922" name="직사각형 921">
                  <a:extLst>
                    <a:ext uri="{FF2B5EF4-FFF2-40B4-BE49-F238E27FC236}">
                      <a16:creationId xmlns:a16="http://schemas.microsoft.com/office/drawing/2014/main" id="{2092AC22-80D5-44E2-8FE1-611EEC68A53A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3" name="직사각형 922">
                  <a:extLst>
                    <a:ext uri="{FF2B5EF4-FFF2-40B4-BE49-F238E27FC236}">
                      <a16:creationId xmlns:a16="http://schemas.microsoft.com/office/drawing/2014/main" id="{01154C01-66E9-4839-9BCF-43BE0CCAD372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4" name="직사각형 923">
                  <a:extLst>
                    <a:ext uri="{FF2B5EF4-FFF2-40B4-BE49-F238E27FC236}">
                      <a16:creationId xmlns:a16="http://schemas.microsoft.com/office/drawing/2014/main" id="{B7538578-3484-47B1-B1EB-1CC9984C8668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5" name="TextBox 924">
                  <a:extLst>
                    <a:ext uri="{FF2B5EF4-FFF2-40B4-BE49-F238E27FC236}">
                      <a16:creationId xmlns:a16="http://schemas.microsoft.com/office/drawing/2014/main" id="{CC6664C7-4532-4796-9ED1-7A026ACE7122}"/>
                    </a:ext>
                  </a:extLst>
                </p:cNvPr>
                <p:cNvSpPr txBox="1"/>
                <p:nvPr/>
              </p:nvSpPr>
              <p:spPr>
                <a:xfrm>
                  <a:off x="7246193" y="2207698"/>
                  <a:ext cx="838381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nd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6" name="직사각형 925">
                  <a:extLst>
                    <a:ext uri="{FF2B5EF4-FFF2-40B4-BE49-F238E27FC236}">
                      <a16:creationId xmlns:a16="http://schemas.microsoft.com/office/drawing/2014/main" id="{F3560DE6-21EE-43EC-A021-154717693175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18" name="그룹 917">
                <a:extLst>
                  <a:ext uri="{FF2B5EF4-FFF2-40B4-BE49-F238E27FC236}">
                    <a16:creationId xmlns:a16="http://schemas.microsoft.com/office/drawing/2014/main" id="{D8354B2F-EA45-4104-BA0E-526C645DFD88}"/>
                  </a:ext>
                </a:extLst>
              </p:cNvPr>
              <p:cNvGrpSpPr/>
              <p:nvPr/>
            </p:nvGrpSpPr>
            <p:grpSpPr>
              <a:xfrm>
                <a:off x="8729561" y="4242294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19" name="TextBox 918">
                  <a:extLst>
                    <a:ext uri="{FF2B5EF4-FFF2-40B4-BE49-F238E27FC236}">
                      <a16:creationId xmlns:a16="http://schemas.microsoft.com/office/drawing/2014/main" id="{FEE5B294-E812-4F61-A804-C473F3040653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0" name="TextBox 919">
                  <a:extLst>
                    <a:ext uri="{FF2B5EF4-FFF2-40B4-BE49-F238E27FC236}">
                      <a16:creationId xmlns:a16="http://schemas.microsoft.com/office/drawing/2014/main" id="{C7C2EBCB-4AE0-4EAB-8D51-8B9C22991992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21" name="TextBox 920">
                  <a:extLst>
                    <a:ext uri="{FF2B5EF4-FFF2-40B4-BE49-F238E27FC236}">
                      <a16:creationId xmlns:a16="http://schemas.microsoft.com/office/drawing/2014/main" id="{13090204-DBF9-49CC-A627-6754A46D29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06" name="그룹 905">
              <a:extLst>
                <a:ext uri="{FF2B5EF4-FFF2-40B4-BE49-F238E27FC236}">
                  <a16:creationId xmlns:a16="http://schemas.microsoft.com/office/drawing/2014/main" id="{10051FF5-D055-4487-9B5A-209F368C1EC7}"/>
                </a:ext>
              </a:extLst>
            </p:cNvPr>
            <p:cNvGrpSpPr/>
            <p:nvPr/>
          </p:nvGrpSpPr>
          <p:grpSpPr>
            <a:xfrm>
              <a:off x="9964286" y="2176724"/>
              <a:ext cx="1239002" cy="642528"/>
              <a:chOff x="10745197" y="4005524"/>
              <a:chExt cx="1239002" cy="642528"/>
            </a:xfrm>
          </p:grpSpPr>
          <p:grpSp>
            <p:nvGrpSpPr>
              <p:cNvPr id="907" name="그룹 906">
                <a:extLst>
                  <a:ext uri="{FF2B5EF4-FFF2-40B4-BE49-F238E27FC236}">
                    <a16:creationId xmlns:a16="http://schemas.microsoft.com/office/drawing/2014/main" id="{019432FB-0B07-4ABD-B601-ABEBD7DCD246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912" name="직사각형 911">
                  <a:extLst>
                    <a:ext uri="{FF2B5EF4-FFF2-40B4-BE49-F238E27FC236}">
                      <a16:creationId xmlns:a16="http://schemas.microsoft.com/office/drawing/2014/main" id="{9522BA9D-A203-4EB3-8713-F99E8398745E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3" name="직사각형 912">
                  <a:extLst>
                    <a:ext uri="{FF2B5EF4-FFF2-40B4-BE49-F238E27FC236}">
                      <a16:creationId xmlns:a16="http://schemas.microsoft.com/office/drawing/2014/main" id="{F95950B6-4C09-4409-9D40-80C70295FFF3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4" name="직사각형 913">
                  <a:extLst>
                    <a:ext uri="{FF2B5EF4-FFF2-40B4-BE49-F238E27FC236}">
                      <a16:creationId xmlns:a16="http://schemas.microsoft.com/office/drawing/2014/main" id="{CF49CDFF-C5EF-4FAE-9B47-821FB793CF6B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5" name="TextBox 914">
                  <a:extLst>
                    <a:ext uri="{FF2B5EF4-FFF2-40B4-BE49-F238E27FC236}">
                      <a16:creationId xmlns:a16="http://schemas.microsoft.com/office/drawing/2014/main" id="{B62E9A86-54FB-460E-A14F-19032A62CF5E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(nV-1)</a:t>
                  </a:r>
                  <a:r>
                    <a:rPr lang="en-US" altLang="ko-KR" sz="1050" baseline="30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voxel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6" name="직사각형 915">
                  <a:extLst>
                    <a:ext uri="{FF2B5EF4-FFF2-40B4-BE49-F238E27FC236}">
                      <a16:creationId xmlns:a16="http://schemas.microsoft.com/office/drawing/2014/main" id="{0702F486-BF49-4E6D-A4B9-63EFEF07E07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08" name="그룹 907">
                <a:extLst>
                  <a:ext uri="{FF2B5EF4-FFF2-40B4-BE49-F238E27FC236}">
                    <a16:creationId xmlns:a16="http://schemas.microsoft.com/office/drawing/2014/main" id="{6934D9DD-743F-45E7-8070-81BCDECFA851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909" name="TextBox 908">
                  <a:extLst>
                    <a:ext uri="{FF2B5EF4-FFF2-40B4-BE49-F238E27FC236}">
                      <a16:creationId xmlns:a16="http://schemas.microsoft.com/office/drawing/2014/main" id="{3E0594EC-471A-41B2-8223-E3D8C16363F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0" name="TextBox 909">
                  <a:extLst>
                    <a:ext uri="{FF2B5EF4-FFF2-40B4-BE49-F238E27FC236}">
                      <a16:creationId xmlns:a16="http://schemas.microsoft.com/office/drawing/2014/main" id="{768088F3-6168-49C5-9C7C-815FB4077E0B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1" name="TextBox 910">
                  <a:extLst>
                    <a:ext uri="{FF2B5EF4-FFF2-40B4-BE49-F238E27FC236}">
                      <a16:creationId xmlns:a16="http://schemas.microsoft.com/office/drawing/2014/main" id="{E26590B4-15D6-484A-B28C-830A2C992562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D4E77DFA-534A-4610-920F-6A07D8C57143}"/>
              </a:ext>
            </a:extLst>
          </p:cNvPr>
          <p:cNvGrpSpPr/>
          <p:nvPr/>
        </p:nvGrpSpPr>
        <p:grpSpPr>
          <a:xfrm>
            <a:off x="1625270" y="2490458"/>
            <a:ext cx="2227026" cy="2166403"/>
            <a:chOff x="1753147" y="1968925"/>
            <a:chExt cx="2227026" cy="2166403"/>
          </a:xfrm>
        </p:grpSpPr>
        <p:cxnSp>
          <p:nvCxnSpPr>
            <p:cNvPr id="1026" name="직선 화살표 연결선 1025">
              <a:extLst>
                <a:ext uri="{FF2B5EF4-FFF2-40B4-BE49-F238E27FC236}">
                  <a16:creationId xmlns:a16="http://schemas.microsoft.com/office/drawing/2014/main" id="{C96D6519-7B52-4D0A-A781-E195CED4A7CA}"/>
                </a:ext>
              </a:extLst>
            </p:cNvPr>
            <p:cNvCxnSpPr>
              <a:cxnSpLocks/>
            </p:cNvCxnSpPr>
            <p:nvPr/>
          </p:nvCxnSpPr>
          <p:spPr>
            <a:xfrm>
              <a:off x="2076589" y="3803650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직선 화살표 연결선 1026">
              <a:extLst>
                <a:ext uri="{FF2B5EF4-FFF2-40B4-BE49-F238E27FC236}">
                  <a16:creationId xmlns:a16="http://schemas.microsoft.com/office/drawing/2014/main" id="{6EC36645-E6CB-449A-8742-DB36BDF16CCB}"/>
                </a:ext>
              </a:extLst>
            </p:cNvPr>
            <p:cNvCxnSpPr/>
            <p:nvPr/>
          </p:nvCxnSpPr>
          <p:spPr>
            <a:xfrm flipV="1">
              <a:off x="2216289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739C0B-8788-48E7-A600-DBC3E80E3E18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7123F542-2FA6-4D50-BFEF-F35DEBD5E5BC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B429306-24C7-4CF4-9193-7ADA0064A8C7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DD0C44B6-5A1E-4A09-8451-C1CBC8617D3F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837C7BC-B936-4006-B0B6-E04277D9933D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3" name="그룹 1032">
              <a:extLst>
                <a:ext uri="{FF2B5EF4-FFF2-40B4-BE49-F238E27FC236}">
                  <a16:creationId xmlns:a16="http://schemas.microsoft.com/office/drawing/2014/main" id="{5B7CC296-DCD0-438D-842B-F29C125A87E6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184" name="그룹 1183">
                <a:extLst>
                  <a:ext uri="{FF2B5EF4-FFF2-40B4-BE49-F238E27FC236}">
                    <a16:creationId xmlns:a16="http://schemas.microsoft.com/office/drawing/2014/main" id="{9FA2A3E3-5281-4226-B88F-D3847967DC68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31" name="그룹 1230">
                  <a:extLst>
                    <a:ext uri="{FF2B5EF4-FFF2-40B4-BE49-F238E27FC236}">
                      <a16:creationId xmlns:a16="http://schemas.microsoft.com/office/drawing/2014/main" id="{01F02D02-C3F1-4F80-BEE8-B0578CFACDE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7" name="직사각형 1246">
                    <a:extLst>
                      <a:ext uri="{FF2B5EF4-FFF2-40B4-BE49-F238E27FC236}">
                        <a16:creationId xmlns:a16="http://schemas.microsoft.com/office/drawing/2014/main" id="{A0E0E779-741F-4BDF-B38B-CA8ADDC1CEE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8" name="직사각형 1247">
                    <a:extLst>
                      <a:ext uri="{FF2B5EF4-FFF2-40B4-BE49-F238E27FC236}">
                        <a16:creationId xmlns:a16="http://schemas.microsoft.com/office/drawing/2014/main" id="{FA00D1A2-58D8-402B-BA17-A7A6D3CC6D8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9" name="직사각형 1248">
                    <a:extLst>
                      <a:ext uri="{FF2B5EF4-FFF2-40B4-BE49-F238E27FC236}">
                        <a16:creationId xmlns:a16="http://schemas.microsoft.com/office/drawing/2014/main" id="{5FD26786-1EA2-47A3-81C4-662CD60EA4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50" name="직사각형 1249">
                    <a:extLst>
                      <a:ext uri="{FF2B5EF4-FFF2-40B4-BE49-F238E27FC236}">
                        <a16:creationId xmlns:a16="http://schemas.microsoft.com/office/drawing/2014/main" id="{80F0BEB2-518B-434E-8BF6-AD00BB046C0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2" name="그룹 1231">
                  <a:extLst>
                    <a:ext uri="{FF2B5EF4-FFF2-40B4-BE49-F238E27FC236}">
                      <a16:creationId xmlns:a16="http://schemas.microsoft.com/office/drawing/2014/main" id="{134D07A2-3766-4741-98DB-80608E1A4B6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43" name="직사각형 1242">
                    <a:extLst>
                      <a:ext uri="{FF2B5EF4-FFF2-40B4-BE49-F238E27FC236}">
                        <a16:creationId xmlns:a16="http://schemas.microsoft.com/office/drawing/2014/main" id="{D8E483DE-0660-47D7-A01E-664F00E522C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4" name="직사각형 1243">
                    <a:extLst>
                      <a:ext uri="{FF2B5EF4-FFF2-40B4-BE49-F238E27FC236}">
                        <a16:creationId xmlns:a16="http://schemas.microsoft.com/office/drawing/2014/main" id="{F87AF0C0-C5CF-4F02-8CF8-04ACE620AF9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5" name="직사각형 1244">
                    <a:extLst>
                      <a:ext uri="{FF2B5EF4-FFF2-40B4-BE49-F238E27FC236}">
                        <a16:creationId xmlns:a16="http://schemas.microsoft.com/office/drawing/2014/main" id="{D6152C0E-EDA0-4171-BCBD-46439364342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6" name="직사각형 1245">
                    <a:extLst>
                      <a:ext uri="{FF2B5EF4-FFF2-40B4-BE49-F238E27FC236}">
                        <a16:creationId xmlns:a16="http://schemas.microsoft.com/office/drawing/2014/main" id="{68B101EF-8485-4CC9-87BE-F519432A64F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3" name="그룹 1232">
                  <a:extLst>
                    <a:ext uri="{FF2B5EF4-FFF2-40B4-BE49-F238E27FC236}">
                      <a16:creationId xmlns:a16="http://schemas.microsoft.com/office/drawing/2014/main" id="{A1727357-F976-486C-9C9D-3918149A6B1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9" name="직사각형 1238">
                    <a:extLst>
                      <a:ext uri="{FF2B5EF4-FFF2-40B4-BE49-F238E27FC236}">
                        <a16:creationId xmlns:a16="http://schemas.microsoft.com/office/drawing/2014/main" id="{9A3529B7-2EF0-49B2-92B3-7E0C7B1C240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0" name="직사각형 1239">
                    <a:extLst>
                      <a:ext uri="{FF2B5EF4-FFF2-40B4-BE49-F238E27FC236}">
                        <a16:creationId xmlns:a16="http://schemas.microsoft.com/office/drawing/2014/main" id="{4E451765-5413-4594-B5AD-36602CE2839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1" name="직사각형 1240">
                    <a:extLst>
                      <a:ext uri="{FF2B5EF4-FFF2-40B4-BE49-F238E27FC236}">
                        <a16:creationId xmlns:a16="http://schemas.microsoft.com/office/drawing/2014/main" id="{C806051A-487F-4F04-9CD3-539322F0260A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2" name="직사각형 1241">
                    <a:extLst>
                      <a:ext uri="{FF2B5EF4-FFF2-40B4-BE49-F238E27FC236}">
                        <a16:creationId xmlns:a16="http://schemas.microsoft.com/office/drawing/2014/main" id="{092F8322-73CE-4FA5-9366-81872C06578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34" name="그룹 1233">
                  <a:extLst>
                    <a:ext uri="{FF2B5EF4-FFF2-40B4-BE49-F238E27FC236}">
                      <a16:creationId xmlns:a16="http://schemas.microsoft.com/office/drawing/2014/main" id="{8998A22C-3B9C-4E6A-B7C7-63F9E33E2B0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35" name="직사각형 1234">
                    <a:extLst>
                      <a:ext uri="{FF2B5EF4-FFF2-40B4-BE49-F238E27FC236}">
                        <a16:creationId xmlns:a16="http://schemas.microsoft.com/office/drawing/2014/main" id="{A2E312B0-E051-4FBE-8429-FE78DBB85BD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6" name="직사각형 1235">
                    <a:extLst>
                      <a:ext uri="{FF2B5EF4-FFF2-40B4-BE49-F238E27FC236}">
                        <a16:creationId xmlns:a16="http://schemas.microsoft.com/office/drawing/2014/main" id="{A13AB90A-089D-4B4D-93CC-A85AA6E908E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7" name="직사각형 1236">
                    <a:extLst>
                      <a:ext uri="{FF2B5EF4-FFF2-40B4-BE49-F238E27FC236}">
                        <a16:creationId xmlns:a16="http://schemas.microsoft.com/office/drawing/2014/main" id="{AB065275-10A8-4D27-92D8-A661E2CD9E8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8" name="직사각형 1237">
                    <a:extLst>
                      <a:ext uri="{FF2B5EF4-FFF2-40B4-BE49-F238E27FC236}">
                        <a16:creationId xmlns:a16="http://schemas.microsoft.com/office/drawing/2014/main" id="{45E55672-DB66-4312-87EC-9CBCE3441B2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5" name="그룹 1184">
                <a:extLst>
                  <a:ext uri="{FF2B5EF4-FFF2-40B4-BE49-F238E27FC236}">
                    <a16:creationId xmlns:a16="http://schemas.microsoft.com/office/drawing/2014/main" id="{C57EA1E2-70B2-48E1-943B-A286F4C8465E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211" name="그룹 1210">
                  <a:extLst>
                    <a:ext uri="{FF2B5EF4-FFF2-40B4-BE49-F238E27FC236}">
                      <a16:creationId xmlns:a16="http://schemas.microsoft.com/office/drawing/2014/main" id="{ED5D8D34-7033-4930-A120-74CE71745E9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7" name="직사각형 1226">
                    <a:extLst>
                      <a:ext uri="{FF2B5EF4-FFF2-40B4-BE49-F238E27FC236}">
                        <a16:creationId xmlns:a16="http://schemas.microsoft.com/office/drawing/2014/main" id="{49F81F46-20A2-49E3-9AA6-AF333B9344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8" name="직사각형 1227">
                    <a:extLst>
                      <a:ext uri="{FF2B5EF4-FFF2-40B4-BE49-F238E27FC236}">
                        <a16:creationId xmlns:a16="http://schemas.microsoft.com/office/drawing/2014/main" id="{9A5BC24A-63AE-4481-908E-DCA56E457C4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9" name="직사각형 1228">
                    <a:extLst>
                      <a:ext uri="{FF2B5EF4-FFF2-40B4-BE49-F238E27FC236}">
                        <a16:creationId xmlns:a16="http://schemas.microsoft.com/office/drawing/2014/main" id="{810E6247-3593-424F-8D7B-C5376034FC4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30" name="직사각형 1229">
                    <a:extLst>
                      <a:ext uri="{FF2B5EF4-FFF2-40B4-BE49-F238E27FC236}">
                        <a16:creationId xmlns:a16="http://schemas.microsoft.com/office/drawing/2014/main" id="{2D2658BD-9F65-456C-B347-5A2685F300F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2" name="그룹 1211">
                  <a:extLst>
                    <a:ext uri="{FF2B5EF4-FFF2-40B4-BE49-F238E27FC236}">
                      <a16:creationId xmlns:a16="http://schemas.microsoft.com/office/drawing/2014/main" id="{573B4E86-CC4B-4424-A381-2ADDAFDEC92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23" name="직사각형 1222">
                    <a:extLst>
                      <a:ext uri="{FF2B5EF4-FFF2-40B4-BE49-F238E27FC236}">
                        <a16:creationId xmlns:a16="http://schemas.microsoft.com/office/drawing/2014/main" id="{C457AC0E-6433-4FDA-A0D5-3BAA0838752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4" name="직사각형 1223">
                    <a:extLst>
                      <a:ext uri="{FF2B5EF4-FFF2-40B4-BE49-F238E27FC236}">
                        <a16:creationId xmlns:a16="http://schemas.microsoft.com/office/drawing/2014/main" id="{EF4DECF2-7959-4AD1-BC9A-96998051897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5" name="직사각형 1224">
                    <a:extLst>
                      <a:ext uri="{FF2B5EF4-FFF2-40B4-BE49-F238E27FC236}">
                        <a16:creationId xmlns:a16="http://schemas.microsoft.com/office/drawing/2014/main" id="{C9D1FC03-E0E6-4A45-97DC-A2BFF7CBAEE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6" name="직사각형 1225">
                    <a:extLst>
                      <a:ext uri="{FF2B5EF4-FFF2-40B4-BE49-F238E27FC236}">
                        <a16:creationId xmlns:a16="http://schemas.microsoft.com/office/drawing/2014/main" id="{A6259FA8-35B9-4A39-8BCF-092D88F6FB0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3" name="그룹 1212">
                  <a:extLst>
                    <a:ext uri="{FF2B5EF4-FFF2-40B4-BE49-F238E27FC236}">
                      <a16:creationId xmlns:a16="http://schemas.microsoft.com/office/drawing/2014/main" id="{17A1C121-A9D9-4B26-9526-E84EF81A2CE8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9" name="직사각형 1218">
                    <a:extLst>
                      <a:ext uri="{FF2B5EF4-FFF2-40B4-BE49-F238E27FC236}">
                        <a16:creationId xmlns:a16="http://schemas.microsoft.com/office/drawing/2014/main" id="{1BB91629-426F-4AEA-A416-45A9051CE9B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0" name="직사각형 1219">
                    <a:extLst>
                      <a:ext uri="{FF2B5EF4-FFF2-40B4-BE49-F238E27FC236}">
                        <a16:creationId xmlns:a16="http://schemas.microsoft.com/office/drawing/2014/main" id="{C457949B-CF77-4876-9438-CB8D356630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1" name="직사각형 1220">
                    <a:extLst>
                      <a:ext uri="{FF2B5EF4-FFF2-40B4-BE49-F238E27FC236}">
                        <a16:creationId xmlns:a16="http://schemas.microsoft.com/office/drawing/2014/main" id="{05DEFC7F-8BF0-4253-ABAC-AFA40B1B09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22" name="직사각형 1221">
                    <a:extLst>
                      <a:ext uri="{FF2B5EF4-FFF2-40B4-BE49-F238E27FC236}">
                        <a16:creationId xmlns:a16="http://schemas.microsoft.com/office/drawing/2014/main" id="{829414A0-6A2B-406F-ABA3-02A49E5DB7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214" name="그룹 1213">
                  <a:extLst>
                    <a:ext uri="{FF2B5EF4-FFF2-40B4-BE49-F238E27FC236}">
                      <a16:creationId xmlns:a16="http://schemas.microsoft.com/office/drawing/2014/main" id="{194B932D-C9FE-4D8C-9213-2DEC82CE58F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15" name="직사각형 1214">
                    <a:extLst>
                      <a:ext uri="{FF2B5EF4-FFF2-40B4-BE49-F238E27FC236}">
                        <a16:creationId xmlns:a16="http://schemas.microsoft.com/office/drawing/2014/main" id="{57AFFDAD-826C-4A50-BA9D-DAB11DEA35A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6" name="직사각형 1215">
                    <a:extLst>
                      <a:ext uri="{FF2B5EF4-FFF2-40B4-BE49-F238E27FC236}">
                        <a16:creationId xmlns:a16="http://schemas.microsoft.com/office/drawing/2014/main" id="{E14EFA25-1482-453E-9C86-89B4838956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7" name="직사각형 1216">
                    <a:extLst>
                      <a:ext uri="{FF2B5EF4-FFF2-40B4-BE49-F238E27FC236}">
                        <a16:creationId xmlns:a16="http://schemas.microsoft.com/office/drawing/2014/main" id="{4AF96900-3FCE-4167-89FD-3572A24DD8D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8" name="직사각형 1217">
                    <a:extLst>
                      <a:ext uri="{FF2B5EF4-FFF2-40B4-BE49-F238E27FC236}">
                        <a16:creationId xmlns:a16="http://schemas.microsoft.com/office/drawing/2014/main" id="{AC4525F4-D2DF-462D-BA2C-D204E827926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6" name="그룹 1185">
                <a:extLst>
                  <a:ext uri="{FF2B5EF4-FFF2-40B4-BE49-F238E27FC236}">
                    <a16:creationId xmlns:a16="http://schemas.microsoft.com/office/drawing/2014/main" id="{A42F0D0B-913E-4A80-83A8-8748F3DF426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91" name="그룹 1190">
                  <a:extLst>
                    <a:ext uri="{FF2B5EF4-FFF2-40B4-BE49-F238E27FC236}">
                      <a16:creationId xmlns:a16="http://schemas.microsoft.com/office/drawing/2014/main" id="{92BF00F5-49FB-4CA8-87B6-E7968F2BE2D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7" name="직사각형 1206">
                    <a:extLst>
                      <a:ext uri="{FF2B5EF4-FFF2-40B4-BE49-F238E27FC236}">
                        <a16:creationId xmlns:a16="http://schemas.microsoft.com/office/drawing/2014/main" id="{C833FDF9-82F5-4000-82BF-A27E78C7D7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8" name="직사각형 1207">
                    <a:extLst>
                      <a:ext uri="{FF2B5EF4-FFF2-40B4-BE49-F238E27FC236}">
                        <a16:creationId xmlns:a16="http://schemas.microsoft.com/office/drawing/2014/main" id="{79FBE195-2F56-4720-9D0F-1C00343D20E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9" name="직사각형 1208">
                    <a:extLst>
                      <a:ext uri="{FF2B5EF4-FFF2-40B4-BE49-F238E27FC236}">
                        <a16:creationId xmlns:a16="http://schemas.microsoft.com/office/drawing/2014/main" id="{AB488F5D-3CF5-401C-B4C5-83C06718EE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0" name="직사각형 1209">
                    <a:extLst>
                      <a:ext uri="{FF2B5EF4-FFF2-40B4-BE49-F238E27FC236}">
                        <a16:creationId xmlns:a16="http://schemas.microsoft.com/office/drawing/2014/main" id="{B1200219-A424-46CF-8EA5-FB9153CDE37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2" name="그룹 1191">
                  <a:extLst>
                    <a:ext uri="{FF2B5EF4-FFF2-40B4-BE49-F238E27FC236}">
                      <a16:creationId xmlns:a16="http://schemas.microsoft.com/office/drawing/2014/main" id="{28A9E05E-E6B5-46FB-921D-C92A281866F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203" name="직사각형 1202">
                    <a:extLst>
                      <a:ext uri="{FF2B5EF4-FFF2-40B4-BE49-F238E27FC236}">
                        <a16:creationId xmlns:a16="http://schemas.microsoft.com/office/drawing/2014/main" id="{C34A4CDF-064A-4608-91E8-865F34A72F0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4" name="직사각형 1203">
                    <a:extLst>
                      <a:ext uri="{FF2B5EF4-FFF2-40B4-BE49-F238E27FC236}">
                        <a16:creationId xmlns:a16="http://schemas.microsoft.com/office/drawing/2014/main" id="{95CEBB6E-2A20-4852-B632-117868D76F5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5" name="직사각형 1204">
                    <a:extLst>
                      <a:ext uri="{FF2B5EF4-FFF2-40B4-BE49-F238E27FC236}">
                        <a16:creationId xmlns:a16="http://schemas.microsoft.com/office/drawing/2014/main" id="{FB52E05C-0667-4B5C-8547-F0FC85D767B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6" name="직사각형 1205">
                    <a:extLst>
                      <a:ext uri="{FF2B5EF4-FFF2-40B4-BE49-F238E27FC236}">
                        <a16:creationId xmlns:a16="http://schemas.microsoft.com/office/drawing/2014/main" id="{ACFDFE6F-6A1F-4354-8129-F1672DB78A0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3" name="그룹 1192">
                  <a:extLst>
                    <a:ext uri="{FF2B5EF4-FFF2-40B4-BE49-F238E27FC236}">
                      <a16:creationId xmlns:a16="http://schemas.microsoft.com/office/drawing/2014/main" id="{F4ED9AEF-1550-466E-B30E-A7A066440B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9" name="직사각형 1198">
                    <a:extLst>
                      <a:ext uri="{FF2B5EF4-FFF2-40B4-BE49-F238E27FC236}">
                        <a16:creationId xmlns:a16="http://schemas.microsoft.com/office/drawing/2014/main" id="{26F85D0D-8E85-4BD0-B279-4B26A402BCB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0" name="직사각형 1199">
                    <a:extLst>
                      <a:ext uri="{FF2B5EF4-FFF2-40B4-BE49-F238E27FC236}">
                        <a16:creationId xmlns:a16="http://schemas.microsoft.com/office/drawing/2014/main" id="{E820EDAF-5DD4-4B91-91F1-DA9990E2A1F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1" name="직사각형 1200">
                    <a:extLst>
                      <a:ext uri="{FF2B5EF4-FFF2-40B4-BE49-F238E27FC236}">
                        <a16:creationId xmlns:a16="http://schemas.microsoft.com/office/drawing/2014/main" id="{A62BB4ED-20B7-44B0-8B37-1407C86CFB3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02" name="직사각형 1201">
                    <a:extLst>
                      <a:ext uri="{FF2B5EF4-FFF2-40B4-BE49-F238E27FC236}">
                        <a16:creationId xmlns:a16="http://schemas.microsoft.com/office/drawing/2014/main" id="{D91E4FAE-898C-41BF-9ACD-B299F3851DE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94" name="그룹 1193">
                  <a:extLst>
                    <a:ext uri="{FF2B5EF4-FFF2-40B4-BE49-F238E27FC236}">
                      <a16:creationId xmlns:a16="http://schemas.microsoft.com/office/drawing/2014/main" id="{D10E0C59-4D8E-44F6-91EE-D9B3A107A752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95" name="직사각형 1194">
                    <a:extLst>
                      <a:ext uri="{FF2B5EF4-FFF2-40B4-BE49-F238E27FC236}">
                        <a16:creationId xmlns:a16="http://schemas.microsoft.com/office/drawing/2014/main" id="{A5B8A8F8-5B24-4B39-9EC9-916A04B7FF9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6" name="직사각형 1195">
                    <a:extLst>
                      <a:ext uri="{FF2B5EF4-FFF2-40B4-BE49-F238E27FC236}">
                        <a16:creationId xmlns:a16="http://schemas.microsoft.com/office/drawing/2014/main" id="{02750D7C-8018-414D-A77D-BBFF7474DCA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7" name="직사각형 1196">
                    <a:extLst>
                      <a:ext uri="{FF2B5EF4-FFF2-40B4-BE49-F238E27FC236}">
                        <a16:creationId xmlns:a16="http://schemas.microsoft.com/office/drawing/2014/main" id="{C4B5A4B1-B09A-40F1-8AE4-7CD55070E46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98" name="직사각형 1197">
                    <a:extLst>
                      <a:ext uri="{FF2B5EF4-FFF2-40B4-BE49-F238E27FC236}">
                        <a16:creationId xmlns:a16="http://schemas.microsoft.com/office/drawing/2014/main" id="{23F5186A-5099-420B-A1F7-AE4C7AFF482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87" name="그룹 1186">
                <a:extLst>
                  <a:ext uri="{FF2B5EF4-FFF2-40B4-BE49-F238E27FC236}">
                    <a16:creationId xmlns:a16="http://schemas.microsoft.com/office/drawing/2014/main" id="{849BBEC5-0FC7-4107-9FAE-C275593EBC57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88" name="타원 1187">
                  <a:extLst>
                    <a:ext uri="{FF2B5EF4-FFF2-40B4-BE49-F238E27FC236}">
                      <a16:creationId xmlns:a16="http://schemas.microsoft.com/office/drawing/2014/main" id="{C2B5E964-1315-4CBB-9BC4-E4DB08B2172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9" name="타원 1188">
                  <a:extLst>
                    <a:ext uri="{FF2B5EF4-FFF2-40B4-BE49-F238E27FC236}">
                      <a16:creationId xmlns:a16="http://schemas.microsoft.com/office/drawing/2014/main" id="{BB6BA6FD-060C-4791-8730-6F5B879BAB77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0" name="타원 1189">
                  <a:extLst>
                    <a:ext uri="{FF2B5EF4-FFF2-40B4-BE49-F238E27FC236}">
                      <a16:creationId xmlns:a16="http://schemas.microsoft.com/office/drawing/2014/main" id="{1562517E-70AB-4B7F-BF1A-00615ED55D9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4" name="그룹 1033">
              <a:extLst>
                <a:ext uri="{FF2B5EF4-FFF2-40B4-BE49-F238E27FC236}">
                  <a16:creationId xmlns:a16="http://schemas.microsoft.com/office/drawing/2014/main" id="{513F067B-BDC6-495F-A4A2-1669DA978CC3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1117" name="그룹 1116">
                <a:extLst>
                  <a:ext uri="{FF2B5EF4-FFF2-40B4-BE49-F238E27FC236}">
                    <a16:creationId xmlns:a16="http://schemas.microsoft.com/office/drawing/2014/main" id="{1BCDAD15-6CAA-4D7C-9AD4-6A909460F8BB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64" name="그룹 1163">
                  <a:extLst>
                    <a:ext uri="{FF2B5EF4-FFF2-40B4-BE49-F238E27FC236}">
                      <a16:creationId xmlns:a16="http://schemas.microsoft.com/office/drawing/2014/main" id="{7F4634A7-6B5E-474B-A311-DA73899B511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80" name="직사각형 1179">
                    <a:extLst>
                      <a:ext uri="{FF2B5EF4-FFF2-40B4-BE49-F238E27FC236}">
                        <a16:creationId xmlns:a16="http://schemas.microsoft.com/office/drawing/2014/main" id="{96D522F7-4216-4109-AA80-F53EBE7AB05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1" name="직사각형 1180">
                    <a:extLst>
                      <a:ext uri="{FF2B5EF4-FFF2-40B4-BE49-F238E27FC236}">
                        <a16:creationId xmlns:a16="http://schemas.microsoft.com/office/drawing/2014/main" id="{42DC90EE-7139-450A-9E7A-9F16BB3BF1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2" name="직사각형 1181">
                    <a:extLst>
                      <a:ext uri="{FF2B5EF4-FFF2-40B4-BE49-F238E27FC236}">
                        <a16:creationId xmlns:a16="http://schemas.microsoft.com/office/drawing/2014/main" id="{3DC131DD-7DA3-48DA-A908-E9474E8086D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3" name="직사각형 1182">
                    <a:extLst>
                      <a:ext uri="{FF2B5EF4-FFF2-40B4-BE49-F238E27FC236}">
                        <a16:creationId xmlns:a16="http://schemas.microsoft.com/office/drawing/2014/main" id="{0DCE956C-5CF8-456E-8390-A55810EEB69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5" name="그룹 1164">
                  <a:extLst>
                    <a:ext uri="{FF2B5EF4-FFF2-40B4-BE49-F238E27FC236}">
                      <a16:creationId xmlns:a16="http://schemas.microsoft.com/office/drawing/2014/main" id="{B1749BD4-9A18-4A27-9A1C-3B8828072B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6" name="직사각형 1175">
                    <a:extLst>
                      <a:ext uri="{FF2B5EF4-FFF2-40B4-BE49-F238E27FC236}">
                        <a16:creationId xmlns:a16="http://schemas.microsoft.com/office/drawing/2014/main" id="{3286E47D-0B32-401A-9248-09F4F5C5D1A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7" name="직사각형 1176">
                    <a:extLst>
                      <a:ext uri="{FF2B5EF4-FFF2-40B4-BE49-F238E27FC236}">
                        <a16:creationId xmlns:a16="http://schemas.microsoft.com/office/drawing/2014/main" id="{45DD0230-C5D0-49E2-A03F-A4269EB475D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8" name="직사각형 1177">
                    <a:extLst>
                      <a:ext uri="{FF2B5EF4-FFF2-40B4-BE49-F238E27FC236}">
                        <a16:creationId xmlns:a16="http://schemas.microsoft.com/office/drawing/2014/main" id="{38B0D403-213D-4293-AC5C-7F3ADE7727A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9" name="직사각형 1178">
                    <a:extLst>
                      <a:ext uri="{FF2B5EF4-FFF2-40B4-BE49-F238E27FC236}">
                        <a16:creationId xmlns:a16="http://schemas.microsoft.com/office/drawing/2014/main" id="{4A4691BD-7C45-43F4-9E1E-4B7A66612D7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6" name="그룹 1165">
                  <a:extLst>
                    <a:ext uri="{FF2B5EF4-FFF2-40B4-BE49-F238E27FC236}">
                      <a16:creationId xmlns:a16="http://schemas.microsoft.com/office/drawing/2014/main" id="{1B65DFEB-F442-47B1-A494-13C44430E4FF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72" name="직사각형 1171">
                    <a:extLst>
                      <a:ext uri="{FF2B5EF4-FFF2-40B4-BE49-F238E27FC236}">
                        <a16:creationId xmlns:a16="http://schemas.microsoft.com/office/drawing/2014/main" id="{626A8808-CB18-4E41-BDFC-61CA489B516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3" name="직사각형 1172">
                    <a:extLst>
                      <a:ext uri="{FF2B5EF4-FFF2-40B4-BE49-F238E27FC236}">
                        <a16:creationId xmlns:a16="http://schemas.microsoft.com/office/drawing/2014/main" id="{4F654EAF-743D-43BE-BB17-E80E4BB1C99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4" name="직사각형 1173">
                    <a:extLst>
                      <a:ext uri="{FF2B5EF4-FFF2-40B4-BE49-F238E27FC236}">
                        <a16:creationId xmlns:a16="http://schemas.microsoft.com/office/drawing/2014/main" id="{A5D7F02C-DACD-4FE3-B6FA-D5C666C1A88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5" name="직사각형 1174">
                    <a:extLst>
                      <a:ext uri="{FF2B5EF4-FFF2-40B4-BE49-F238E27FC236}">
                        <a16:creationId xmlns:a16="http://schemas.microsoft.com/office/drawing/2014/main" id="{617C8247-C9DC-4EA5-A85F-C5ACAD7E188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67" name="그룹 1166">
                  <a:extLst>
                    <a:ext uri="{FF2B5EF4-FFF2-40B4-BE49-F238E27FC236}">
                      <a16:creationId xmlns:a16="http://schemas.microsoft.com/office/drawing/2014/main" id="{0B47A3A9-35C3-4E05-9063-C6B824D880A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8" name="직사각형 1167">
                    <a:extLst>
                      <a:ext uri="{FF2B5EF4-FFF2-40B4-BE49-F238E27FC236}">
                        <a16:creationId xmlns:a16="http://schemas.microsoft.com/office/drawing/2014/main" id="{3F9DF133-2ADA-4FF6-82D7-33AF6A7EE6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9" name="직사각형 1168">
                    <a:extLst>
                      <a:ext uri="{FF2B5EF4-FFF2-40B4-BE49-F238E27FC236}">
                        <a16:creationId xmlns:a16="http://schemas.microsoft.com/office/drawing/2014/main" id="{CB5355B0-2142-4131-BD64-6C24B5DAF61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0" name="직사각형 1169">
                    <a:extLst>
                      <a:ext uri="{FF2B5EF4-FFF2-40B4-BE49-F238E27FC236}">
                        <a16:creationId xmlns:a16="http://schemas.microsoft.com/office/drawing/2014/main" id="{A13015E0-30A2-4C56-8770-CC1CA989892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1" name="직사각형 1170">
                    <a:extLst>
                      <a:ext uri="{FF2B5EF4-FFF2-40B4-BE49-F238E27FC236}">
                        <a16:creationId xmlns:a16="http://schemas.microsoft.com/office/drawing/2014/main" id="{65E6D89D-E5D9-420B-960E-598060EFC9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8" name="그룹 1117">
                <a:extLst>
                  <a:ext uri="{FF2B5EF4-FFF2-40B4-BE49-F238E27FC236}">
                    <a16:creationId xmlns:a16="http://schemas.microsoft.com/office/drawing/2014/main" id="{BA6440E6-D329-47EA-B88C-E1D1EE2F98B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44" name="그룹 1143">
                  <a:extLst>
                    <a:ext uri="{FF2B5EF4-FFF2-40B4-BE49-F238E27FC236}">
                      <a16:creationId xmlns:a16="http://schemas.microsoft.com/office/drawing/2014/main" id="{775DA82B-63EB-42D1-97E9-AF313BBA265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60" name="직사각형 1159">
                    <a:extLst>
                      <a:ext uri="{FF2B5EF4-FFF2-40B4-BE49-F238E27FC236}">
                        <a16:creationId xmlns:a16="http://schemas.microsoft.com/office/drawing/2014/main" id="{F6616BBC-1651-422C-80B0-9313403842B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1" name="직사각형 1160">
                    <a:extLst>
                      <a:ext uri="{FF2B5EF4-FFF2-40B4-BE49-F238E27FC236}">
                        <a16:creationId xmlns:a16="http://schemas.microsoft.com/office/drawing/2014/main" id="{16A120EC-6B75-4A94-8FB9-E0C3125E572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2" name="직사각형 1161">
                    <a:extLst>
                      <a:ext uri="{FF2B5EF4-FFF2-40B4-BE49-F238E27FC236}">
                        <a16:creationId xmlns:a16="http://schemas.microsoft.com/office/drawing/2014/main" id="{846C34C1-7480-499E-80BF-F208B82AD2F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63" name="직사각형 1162">
                    <a:extLst>
                      <a:ext uri="{FF2B5EF4-FFF2-40B4-BE49-F238E27FC236}">
                        <a16:creationId xmlns:a16="http://schemas.microsoft.com/office/drawing/2014/main" id="{80DEA5FB-D5BE-4386-923C-8E83801684C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5" name="그룹 1144">
                  <a:extLst>
                    <a:ext uri="{FF2B5EF4-FFF2-40B4-BE49-F238E27FC236}">
                      <a16:creationId xmlns:a16="http://schemas.microsoft.com/office/drawing/2014/main" id="{5D349272-6970-446F-AF66-D2D7812FC322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6" name="직사각형 1155">
                    <a:extLst>
                      <a:ext uri="{FF2B5EF4-FFF2-40B4-BE49-F238E27FC236}">
                        <a16:creationId xmlns:a16="http://schemas.microsoft.com/office/drawing/2014/main" id="{1DE3BF25-CBFC-48C0-81F6-798CF4FFD9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7" name="직사각형 1156">
                    <a:extLst>
                      <a:ext uri="{FF2B5EF4-FFF2-40B4-BE49-F238E27FC236}">
                        <a16:creationId xmlns:a16="http://schemas.microsoft.com/office/drawing/2014/main" id="{6EAAE322-5315-4126-809A-6EFD5D24010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8" name="직사각형 1157">
                    <a:extLst>
                      <a:ext uri="{FF2B5EF4-FFF2-40B4-BE49-F238E27FC236}">
                        <a16:creationId xmlns:a16="http://schemas.microsoft.com/office/drawing/2014/main" id="{7D4F97B8-F1E2-45B8-83AE-62D8A6C2D22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9" name="직사각형 1158">
                    <a:extLst>
                      <a:ext uri="{FF2B5EF4-FFF2-40B4-BE49-F238E27FC236}">
                        <a16:creationId xmlns:a16="http://schemas.microsoft.com/office/drawing/2014/main" id="{EDC0BB1C-BE28-4BE7-A388-F19EC4DDE9D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6" name="그룹 1145">
                  <a:extLst>
                    <a:ext uri="{FF2B5EF4-FFF2-40B4-BE49-F238E27FC236}">
                      <a16:creationId xmlns:a16="http://schemas.microsoft.com/office/drawing/2014/main" id="{5ED6E3F8-45B8-4CCA-A7CC-1360BC278721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52" name="직사각형 1151">
                    <a:extLst>
                      <a:ext uri="{FF2B5EF4-FFF2-40B4-BE49-F238E27FC236}">
                        <a16:creationId xmlns:a16="http://schemas.microsoft.com/office/drawing/2014/main" id="{E04CD6B4-87CF-4F3B-AFA2-C12562F79F8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3" name="직사각형 1152">
                    <a:extLst>
                      <a:ext uri="{FF2B5EF4-FFF2-40B4-BE49-F238E27FC236}">
                        <a16:creationId xmlns:a16="http://schemas.microsoft.com/office/drawing/2014/main" id="{CBABDBA1-1332-4EF6-81CD-2810A5EB07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4" name="직사각형 1153">
                    <a:extLst>
                      <a:ext uri="{FF2B5EF4-FFF2-40B4-BE49-F238E27FC236}">
                        <a16:creationId xmlns:a16="http://schemas.microsoft.com/office/drawing/2014/main" id="{AFB686EB-5405-4B64-91C6-EDBD21CDD6F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5" name="직사각형 1154">
                    <a:extLst>
                      <a:ext uri="{FF2B5EF4-FFF2-40B4-BE49-F238E27FC236}">
                        <a16:creationId xmlns:a16="http://schemas.microsoft.com/office/drawing/2014/main" id="{4B6689BB-A58A-4406-B9E1-8A430466CCE1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47" name="그룹 1146">
                  <a:extLst>
                    <a:ext uri="{FF2B5EF4-FFF2-40B4-BE49-F238E27FC236}">
                      <a16:creationId xmlns:a16="http://schemas.microsoft.com/office/drawing/2014/main" id="{9702D57F-1A72-4BFC-9826-9D84FEA4F0E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8" name="직사각형 1147">
                    <a:extLst>
                      <a:ext uri="{FF2B5EF4-FFF2-40B4-BE49-F238E27FC236}">
                        <a16:creationId xmlns:a16="http://schemas.microsoft.com/office/drawing/2014/main" id="{138576B1-D892-4252-9ED6-42509507D30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9" name="직사각형 1148">
                    <a:extLst>
                      <a:ext uri="{FF2B5EF4-FFF2-40B4-BE49-F238E27FC236}">
                        <a16:creationId xmlns:a16="http://schemas.microsoft.com/office/drawing/2014/main" id="{13181442-C3DA-4923-AC74-E5153D2C3DF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0" name="직사각형 1149">
                    <a:extLst>
                      <a:ext uri="{FF2B5EF4-FFF2-40B4-BE49-F238E27FC236}">
                        <a16:creationId xmlns:a16="http://schemas.microsoft.com/office/drawing/2014/main" id="{AE86D2AE-501C-46A8-8542-68505BA35A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1" name="직사각형 1150">
                    <a:extLst>
                      <a:ext uri="{FF2B5EF4-FFF2-40B4-BE49-F238E27FC236}">
                        <a16:creationId xmlns:a16="http://schemas.microsoft.com/office/drawing/2014/main" id="{9BF227A2-E8FB-4693-B211-1AE4125BE58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19" name="그룹 1118">
                <a:extLst>
                  <a:ext uri="{FF2B5EF4-FFF2-40B4-BE49-F238E27FC236}">
                    <a16:creationId xmlns:a16="http://schemas.microsoft.com/office/drawing/2014/main" id="{7586263E-BEA6-4DC8-BE06-1F8C722E9402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124" name="그룹 1123">
                  <a:extLst>
                    <a:ext uri="{FF2B5EF4-FFF2-40B4-BE49-F238E27FC236}">
                      <a16:creationId xmlns:a16="http://schemas.microsoft.com/office/drawing/2014/main" id="{32C89250-E748-41ED-BDC8-FB0E6ACE803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40" name="직사각형 1139">
                    <a:extLst>
                      <a:ext uri="{FF2B5EF4-FFF2-40B4-BE49-F238E27FC236}">
                        <a16:creationId xmlns:a16="http://schemas.microsoft.com/office/drawing/2014/main" id="{957C5274-12A2-4B72-9812-99578FD5575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1" name="직사각형 1140">
                    <a:extLst>
                      <a:ext uri="{FF2B5EF4-FFF2-40B4-BE49-F238E27FC236}">
                        <a16:creationId xmlns:a16="http://schemas.microsoft.com/office/drawing/2014/main" id="{77CCAD03-BE3F-4631-933A-EF2B6729FB9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2" name="직사각형 1141">
                    <a:extLst>
                      <a:ext uri="{FF2B5EF4-FFF2-40B4-BE49-F238E27FC236}">
                        <a16:creationId xmlns:a16="http://schemas.microsoft.com/office/drawing/2014/main" id="{AD70B988-A721-46DF-89ED-6C1445EA2B2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43" name="직사각형 1142">
                    <a:extLst>
                      <a:ext uri="{FF2B5EF4-FFF2-40B4-BE49-F238E27FC236}">
                        <a16:creationId xmlns:a16="http://schemas.microsoft.com/office/drawing/2014/main" id="{181365BE-8201-4FAC-A252-7A6B5CF69A2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5" name="그룹 1124">
                  <a:extLst>
                    <a:ext uri="{FF2B5EF4-FFF2-40B4-BE49-F238E27FC236}">
                      <a16:creationId xmlns:a16="http://schemas.microsoft.com/office/drawing/2014/main" id="{052A269F-BF92-40A1-8435-8204ED0C0AE3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6" name="직사각형 1135">
                    <a:extLst>
                      <a:ext uri="{FF2B5EF4-FFF2-40B4-BE49-F238E27FC236}">
                        <a16:creationId xmlns:a16="http://schemas.microsoft.com/office/drawing/2014/main" id="{30E2F619-B1A6-41B0-B22B-9F200997A37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7" name="직사각형 1136">
                    <a:extLst>
                      <a:ext uri="{FF2B5EF4-FFF2-40B4-BE49-F238E27FC236}">
                        <a16:creationId xmlns:a16="http://schemas.microsoft.com/office/drawing/2014/main" id="{A62E3E33-76C0-4BC9-B18D-75FC7E68D4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8" name="직사각형 1137">
                    <a:extLst>
                      <a:ext uri="{FF2B5EF4-FFF2-40B4-BE49-F238E27FC236}">
                        <a16:creationId xmlns:a16="http://schemas.microsoft.com/office/drawing/2014/main" id="{CCEF06F6-2354-4FFF-A95E-D4B01C2F926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9" name="직사각형 1138">
                    <a:extLst>
                      <a:ext uri="{FF2B5EF4-FFF2-40B4-BE49-F238E27FC236}">
                        <a16:creationId xmlns:a16="http://schemas.microsoft.com/office/drawing/2014/main" id="{25D105D7-B291-4268-8418-2E5133E4AA4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6" name="그룹 1125">
                  <a:extLst>
                    <a:ext uri="{FF2B5EF4-FFF2-40B4-BE49-F238E27FC236}">
                      <a16:creationId xmlns:a16="http://schemas.microsoft.com/office/drawing/2014/main" id="{8444A5C0-3188-4E62-8ABF-B53C761ED0C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32" name="직사각형 1131">
                    <a:extLst>
                      <a:ext uri="{FF2B5EF4-FFF2-40B4-BE49-F238E27FC236}">
                        <a16:creationId xmlns:a16="http://schemas.microsoft.com/office/drawing/2014/main" id="{B7BDDD02-692C-45F9-9F8C-8797EB62965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3" name="직사각형 1132">
                    <a:extLst>
                      <a:ext uri="{FF2B5EF4-FFF2-40B4-BE49-F238E27FC236}">
                        <a16:creationId xmlns:a16="http://schemas.microsoft.com/office/drawing/2014/main" id="{2AE37EAA-ECB2-44B4-AD4E-3C4E8D9F69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4" name="직사각형 1133">
                    <a:extLst>
                      <a:ext uri="{FF2B5EF4-FFF2-40B4-BE49-F238E27FC236}">
                        <a16:creationId xmlns:a16="http://schemas.microsoft.com/office/drawing/2014/main" id="{ADC28BD8-260F-44AF-B80A-04EA460714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5" name="직사각형 1134">
                    <a:extLst>
                      <a:ext uri="{FF2B5EF4-FFF2-40B4-BE49-F238E27FC236}">
                        <a16:creationId xmlns:a16="http://schemas.microsoft.com/office/drawing/2014/main" id="{3E427D0E-B53A-420A-8362-7AFCE05599F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27" name="그룹 1126">
                  <a:extLst>
                    <a:ext uri="{FF2B5EF4-FFF2-40B4-BE49-F238E27FC236}">
                      <a16:creationId xmlns:a16="http://schemas.microsoft.com/office/drawing/2014/main" id="{96A624FD-2E98-48F5-A9BD-B324DBC693C0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28" name="직사각형 1127">
                    <a:extLst>
                      <a:ext uri="{FF2B5EF4-FFF2-40B4-BE49-F238E27FC236}">
                        <a16:creationId xmlns:a16="http://schemas.microsoft.com/office/drawing/2014/main" id="{10CADAB1-C064-4065-A5E8-B7805B87E86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29" name="직사각형 1128">
                    <a:extLst>
                      <a:ext uri="{FF2B5EF4-FFF2-40B4-BE49-F238E27FC236}">
                        <a16:creationId xmlns:a16="http://schemas.microsoft.com/office/drawing/2014/main" id="{F42DDE0C-1585-484B-9702-D46D7300B77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0" name="직사각형 1129">
                    <a:extLst>
                      <a:ext uri="{FF2B5EF4-FFF2-40B4-BE49-F238E27FC236}">
                        <a16:creationId xmlns:a16="http://schemas.microsoft.com/office/drawing/2014/main" id="{DFD5DF24-7F98-4CAA-8080-E81C6784AD9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31" name="직사각형 1130">
                    <a:extLst>
                      <a:ext uri="{FF2B5EF4-FFF2-40B4-BE49-F238E27FC236}">
                        <a16:creationId xmlns:a16="http://schemas.microsoft.com/office/drawing/2014/main" id="{F6C7F9FB-374A-4FB0-AA9E-D8BCAB2D996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120" name="그룹 1119">
                <a:extLst>
                  <a:ext uri="{FF2B5EF4-FFF2-40B4-BE49-F238E27FC236}">
                    <a16:creationId xmlns:a16="http://schemas.microsoft.com/office/drawing/2014/main" id="{5C4BAD30-8281-458D-B570-E1559C0CC3B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121" name="타원 1120">
                  <a:extLst>
                    <a:ext uri="{FF2B5EF4-FFF2-40B4-BE49-F238E27FC236}">
                      <a16:creationId xmlns:a16="http://schemas.microsoft.com/office/drawing/2014/main" id="{01A4A5E3-9D0C-4EB0-B756-EA42111D8E29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2" name="타원 1121">
                  <a:extLst>
                    <a:ext uri="{FF2B5EF4-FFF2-40B4-BE49-F238E27FC236}">
                      <a16:creationId xmlns:a16="http://schemas.microsoft.com/office/drawing/2014/main" id="{4DC4A615-78C8-4537-9B92-FE1891D14C61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3" name="타원 1122">
                  <a:extLst>
                    <a:ext uri="{FF2B5EF4-FFF2-40B4-BE49-F238E27FC236}">
                      <a16:creationId xmlns:a16="http://schemas.microsoft.com/office/drawing/2014/main" id="{2023DB2B-E86C-4246-8F6A-453571D9236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BADAC436-B9A2-4CD2-A558-3E810FF56292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1050" name="그룹 1049">
                <a:extLst>
                  <a:ext uri="{FF2B5EF4-FFF2-40B4-BE49-F238E27FC236}">
                    <a16:creationId xmlns:a16="http://schemas.microsoft.com/office/drawing/2014/main" id="{B918D79F-970D-45C3-94F2-7717094C36BF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97" name="그룹 1096">
                  <a:extLst>
                    <a:ext uri="{FF2B5EF4-FFF2-40B4-BE49-F238E27FC236}">
                      <a16:creationId xmlns:a16="http://schemas.microsoft.com/office/drawing/2014/main" id="{2A5A71B0-9FF1-4B48-888B-881E0737DE9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13" name="직사각형 1112">
                    <a:extLst>
                      <a:ext uri="{FF2B5EF4-FFF2-40B4-BE49-F238E27FC236}">
                        <a16:creationId xmlns:a16="http://schemas.microsoft.com/office/drawing/2014/main" id="{41F44A57-6DBD-46AC-AB8A-E55D278BC249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4" name="직사각형 1113">
                    <a:extLst>
                      <a:ext uri="{FF2B5EF4-FFF2-40B4-BE49-F238E27FC236}">
                        <a16:creationId xmlns:a16="http://schemas.microsoft.com/office/drawing/2014/main" id="{C8C0696C-7448-4529-96C7-27536DB5BD1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5" name="직사각형 1114">
                    <a:extLst>
                      <a:ext uri="{FF2B5EF4-FFF2-40B4-BE49-F238E27FC236}">
                        <a16:creationId xmlns:a16="http://schemas.microsoft.com/office/drawing/2014/main" id="{1A255820-D144-497A-831C-675CF26875B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6" name="직사각형 1115">
                    <a:extLst>
                      <a:ext uri="{FF2B5EF4-FFF2-40B4-BE49-F238E27FC236}">
                        <a16:creationId xmlns:a16="http://schemas.microsoft.com/office/drawing/2014/main" id="{B737DC63-422A-4B64-9604-B62D493A02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8" name="그룹 1097">
                  <a:extLst>
                    <a:ext uri="{FF2B5EF4-FFF2-40B4-BE49-F238E27FC236}">
                      <a16:creationId xmlns:a16="http://schemas.microsoft.com/office/drawing/2014/main" id="{32464582-FB43-4359-8142-964DB9BBCEC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9" name="직사각형 1108">
                    <a:extLst>
                      <a:ext uri="{FF2B5EF4-FFF2-40B4-BE49-F238E27FC236}">
                        <a16:creationId xmlns:a16="http://schemas.microsoft.com/office/drawing/2014/main" id="{0CC110AF-B182-4C52-945A-74E6B3B341B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0" name="직사각형 1109">
                    <a:extLst>
                      <a:ext uri="{FF2B5EF4-FFF2-40B4-BE49-F238E27FC236}">
                        <a16:creationId xmlns:a16="http://schemas.microsoft.com/office/drawing/2014/main" id="{2ADE5E78-C943-447A-BCF6-428DF8CADCB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1" name="직사각형 1110">
                    <a:extLst>
                      <a:ext uri="{FF2B5EF4-FFF2-40B4-BE49-F238E27FC236}">
                        <a16:creationId xmlns:a16="http://schemas.microsoft.com/office/drawing/2014/main" id="{799067C1-B972-4DA3-BB8C-7943550B84F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2" name="직사각형 1111">
                    <a:extLst>
                      <a:ext uri="{FF2B5EF4-FFF2-40B4-BE49-F238E27FC236}">
                        <a16:creationId xmlns:a16="http://schemas.microsoft.com/office/drawing/2014/main" id="{7568199F-ECA9-44EB-B0B5-E232CB30C33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99" name="그룹 1098">
                  <a:extLst>
                    <a:ext uri="{FF2B5EF4-FFF2-40B4-BE49-F238E27FC236}">
                      <a16:creationId xmlns:a16="http://schemas.microsoft.com/office/drawing/2014/main" id="{0F38E560-0EEA-4A73-8059-32E4C90E106C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5" name="직사각형 1104">
                    <a:extLst>
                      <a:ext uri="{FF2B5EF4-FFF2-40B4-BE49-F238E27FC236}">
                        <a16:creationId xmlns:a16="http://schemas.microsoft.com/office/drawing/2014/main" id="{6696DE5C-2517-4530-8FAB-5D4418AB937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6" name="직사각형 1105">
                    <a:extLst>
                      <a:ext uri="{FF2B5EF4-FFF2-40B4-BE49-F238E27FC236}">
                        <a16:creationId xmlns:a16="http://schemas.microsoft.com/office/drawing/2014/main" id="{65E207DC-C0BD-443C-BE2B-F9A5752860E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7" name="직사각형 1106">
                    <a:extLst>
                      <a:ext uri="{FF2B5EF4-FFF2-40B4-BE49-F238E27FC236}">
                        <a16:creationId xmlns:a16="http://schemas.microsoft.com/office/drawing/2014/main" id="{11FBE271-8B0D-4A38-84B8-7E40848647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8" name="직사각형 1107">
                    <a:extLst>
                      <a:ext uri="{FF2B5EF4-FFF2-40B4-BE49-F238E27FC236}">
                        <a16:creationId xmlns:a16="http://schemas.microsoft.com/office/drawing/2014/main" id="{F8C7383F-784B-4EF3-B14F-0CD1B00E931E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100" name="그룹 1099">
                  <a:extLst>
                    <a:ext uri="{FF2B5EF4-FFF2-40B4-BE49-F238E27FC236}">
                      <a16:creationId xmlns:a16="http://schemas.microsoft.com/office/drawing/2014/main" id="{6B258984-B29C-401A-8EC1-467B2DE98F5A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101" name="직사각형 1100">
                    <a:extLst>
                      <a:ext uri="{FF2B5EF4-FFF2-40B4-BE49-F238E27FC236}">
                        <a16:creationId xmlns:a16="http://schemas.microsoft.com/office/drawing/2014/main" id="{E4FC6F76-3217-492B-87E1-9C24E3B64A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2" name="직사각형 1101">
                    <a:extLst>
                      <a:ext uri="{FF2B5EF4-FFF2-40B4-BE49-F238E27FC236}">
                        <a16:creationId xmlns:a16="http://schemas.microsoft.com/office/drawing/2014/main" id="{A0B78429-8579-43CE-95A2-3BB93786837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3" name="직사각형 1102">
                    <a:extLst>
                      <a:ext uri="{FF2B5EF4-FFF2-40B4-BE49-F238E27FC236}">
                        <a16:creationId xmlns:a16="http://schemas.microsoft.com/office/drawing/2014/main" id="{D91C577F-204A-4927-8EDC-2728A8DB693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04" name="직사각형 1103">
                    <a:extLst>
                      <a:ext uri="{FF2B5EF4-FFF2-40B4-BE49-F238E27FC236}">
                        <a16:creationId xmlns:a16="http://schemas.microsoft.com/office/drawing/2014/main" id="{25DCE9F1-E8CA-4FE0-8919-CE0B7BD6AB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3DBC4CF7-539E-40AF-8C7F-7174208706CF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77" name="그룹 1076">
                  <a:extLst>
                    <a:ext uri="{FF2B5EF4-FFF2-40B4-BE49-F238E27FC236}">
                      <a16:creationId xmlns:a16="http://schemas.microsoft.com/office/drawing/2014/main" id="{4C7A2C82-2015-43CA-9EE6-42D7CFCDEEB2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93" name="직사각형 1092">
                    <a:extLst>
                      <a:ext uri="{FF2B5EF4-FFF2-40B4-BE49-F238E27FC236}">
                        <a16:creationId xmlns:a16="http://schemas.microsoft.com/office/drawing/2014/main" id="{09668770-D5AA-4B2E-8756-9E6D6872803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4" name="직사각형 1093">
                    <a:extLst>
                      <a:ext uri="{FF2B5EF4-FFF2-40B4-BE49-F238E27FC236}">
                        <a16:creationId xmlns:a16="http://schemas.microsoft.com/office/drawing/2014/main" id="{565CA415-BFBC-46FD-A5DE-73FBCD8D5DC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5" name="직사각형 1094">
                    <a:extLst>
                      <a:ext uri="{FF2B5EF4-FFF2-40B4-BE49-F238E27FC236}">
                        <a16:creationId xmlns:a16="http://schemas.microsoft.com/office/drawing/2014/main" id="{AA825F8C-1641-47E1-8E7F-1DD3802A3FD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6" name="직사각형 1095">
                    <a:extLst>
                      <a:ext uri="{FF2B5EF4-FFF2-40B4-BE49-F238E27FC236}">
                        <a16:creationId xmlns:a16="http://schemas.microsoft.com/office/drawing/2014/main" id="{BB3E03A8-0F8F-440C-97DF-4AC0461AB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8" name="그룹 1077">
                  <a:extLst>
                    <a:ext uri="{FF2B5EF4-FFF2-40B4-BE49-F238E27FC236}">
                      <a16:creationId xmlns:a16="http://schemas.microsoft.com/office/drawing/2014/main" id="{DC0210DE-3701-46D1-87B7-4FFD2F15F1C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9" name="직사각형 1088">
                    <a:extLst>
                      <a:ext uri="{FF2B5EF4-FFF2-40B4-BE49-F238E27FC236}">
                        <a16:creationId xmlns:a16="http://schemas.microsoft.com/office/drawing/2014/main" id="{610CB97D-94CC-4761-ADEF-3F0C4BAA8AD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0" name="직사각형 1089">
                    <a:extLst>
                      <a:ext uri="{FF2B5EF4-FFF2-40B4-BE49-F238E27FC236}">
                        <a16:creationId xmlns:a16="http://schemas.microsoft.com/office/drawing/2014/main" id="{F86FF20F-6373-4D8B-ADB0-EC266D80819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1" name="직사각형 1090">
                    <a:extLst>
                      <a:ext uri="{FF2B5EF4-FFF2-40B4-BE49-F238E27FC236}">
                        <a16:creationId xmlns:a16="http://schemas.microsoft.com/office/drawing/2014/main" id="{148C4A30-4B99-423B-8335-99227E68E5C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92" name="직사각형 1091">
                    <a:extLst>
                      <a:ext uri="{FF2B5EF4-FFF2-40B4-BE49-F238E27FC236}">
                        <a16:creationId xmlns:a16="http://schemas.microsoft.com/office/drawing/2014/main" id="{F84E0917-8CB5-4008-886D-067CEE7AA20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79" name="그룹 1078">
                  <a:extLst>
                    <a:ext uri="{FF2B5EF4-FFF2-40B4-BE49-F238E27FC236}">
                      <a16:creationId xmlns:a16="http://schemas.microsoft.com/office/drawing/2014/main" id="{0836D23A-5F5C-407B-8746-5509D047E487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5" name="직사각형 1084">
                    <a:extLst>
                      <a:ext uri="{FF2B5EF4-FFF2-40B4-BE49-F238E27FC236}">
                        <a16:creationId xmlns:a16="http://schemas.microsoft.com/office/drawing/2014/main" id="{8FFE4B78-4EFC-40F1-BBBD-0453EC48D2C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6" name="직사각형 1085">
                    <a:extLst>
                      <a:ext uri="{FF2B5EF4-FFF2-40B4-BE49-F238E27FC236}">
                        <a16:creationId xmlns:a16="http://schemas.microsoft.com/office/drawing/2014/main" id="{6385B456-07EE-4D4B-B2B4-A9D377DE660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7" name="직사각형 1086">
                    <a:extLst>
                      <a:ext uri="{FF2B5EF4-FFF2-40B4-BE49-F238E27FC236}">
                        <a16:creationId xmlns:a16="http://schemas.microsoft.com/office/drawing/2014/main" id="{0649F438-5768-40D4-9F92-48239812D99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8" name="직사각형 1087">
                    <a:extLst>
                      <a:ext uri="{FF2B5EF4-FFF2-40B4-BE49-F238E27FC236}">
                        <a16:creationId xmlns:a16="http://schemas.microsoft.com/office/drawing/2014/main" id="{B3F4A6EA-403C-4705-9ADE-44C4512B7E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80" name="그룹 1079">
                  <a:extLst>
                    <a:ext uri="{FF2B5EF4-FFF2-40B4-BE49-F238E27FC236}">
                      <a16:creationId xmlns:a16="http://schemas.microsoft.com/office/drawing/2014/main" id="{4F393F7F-A395-4872-B3A3-7B353B3F064E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81" name="직사각형 1080">
                    <a:extLst>
                      <a:ext uri="{FF2B5EF4-FFF2-40B4-BE49-F238E27FC236}">
                        <a16:creationId xmlns:a16="http://schemas.microsoft.com/office/drawing/2014/main" id="{416E2F58-5318-4E0E-9153-868A303BC34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2" name="직사각형 1081">
                    <a:extLst>
                      <a:ext uri="{FF2B5EF4-FFF2-40B4-BE49-F238E27FC236}">
                        <a16:creationId xmlns:a16="http://schemas.microsoft.com/office/drawing/2014/main" id="{18691907-334A-4760-AD1F-2C2D24D4DFF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3" name="직사각형 1082">
                    <a:extLst>
                      <a:ext uri="{FF2B5EF4-FFF2-40B4-BE49-F238E27FC236}">
                        <a16:creationId xmlns:a16="http://schemas.microsoft.com/office/drawing/2014/main" id="{F6EAC9CB-BC7F-4574-A47B-308C9383839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84" name="직사각형 1083">
                    <a:extLst>
                      <a:ext uri="{FF2B5EF4-FFF2-40B4-BE49-F238E27FC236}">
                        <a16:creationId xmlns:a16="http://schemas.microsoft.com/office/drawing/2014/main" id="{65D0392C-33A5-401F-91C8-37556D685D4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2" name="그룹 1051">
                <a:extLst>
                  <a:ext uri="{FF2B5EF4-FFF2-40B4-BE49-F238E27FC236}">
                    <a16:creationId xmlns:a16="http://schemas.microsoft.com/office/drawing/2014/main" id="{93FCDCB0-ED8E-49B0-824D-9AA20E3306B6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057" name="그룹 1056">
                  <a:extLst>
                    <a:ext uri="{FF2B5EF4-FFF2-40B4-BE49-F238E27FC236}">
                      <a16:creationId xmlns:a16="http://schemas.microsoft.com/office/drawing/2014/main" id="{33C6D024-628E-44D4-8EA4-AE93CEECD00D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73" name="직사각형 1072">
                    <a:extLst>
                      <a:ext uri="{FF2B5EF4-FFF2-40B4-BE49-F238E27FC236}">
                        <a16:creationId xmlns:a16="http://schemas.microsoft.com/office/drawing/2014/main" id="{C90597FC-0E01-47E6-B01E-85FC1018AF2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4" name="직사각형 1073">
                    <a:extLst>
                      <a:ext uri="{FF2B5EF4-FFF2-40B4-BE49-F238E27FC236}">
                        <a16:creationId xmlns:a16="http://schemas.microsoft.com/office/drawing/2014/main" id="{3444FCDA-82F6-42E6-9085-7B75DFF56D3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5" name="직사각형 1074">
                    <a:extLst>
                      <a:ext uri="{FF2B5EF4-FFF2-40B4-BE49-F238E27FC236}">
                        <a16:creationId xmlns:a16="http://schemas.microsoft.com/office/drawing/2014/main" id="{FD826480-2C77-4F4C-A560-607457AA75B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6" name="직사각형 1075">
                    <a:extLst>
                      <a:ext uri="{FF2B5EF4-FFF2-40B4-BE49-F238E27FC236}">
                        <a16:creationId xmlns:a16="http://schemas.microsoft.com/office/drawing/2014/main" id="{B61290F6-9FD5-405C-8CC6-176CDAB1443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8" name="그룹 1057">
                  <a:extLst>
                    <a:ext uri="{FF2B5EF4-FFF2-40B4-BE49-F238E27FC236}">
                      <a16:creationId xmlns:a16="http://schemas.microsoft.com/office/drawing/2014/main" id="{552DAA48-FE5C-41B6-A6DB-60F14DA491F8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9" name="직사각형 1068">
                    <a:extLst>
                      <a:ext uri="{FF2B5EF4-FFF2-40B4-BE49-F238E27FC236}">
                        <a16:creationId xmlns:a16="http://schemas.microsoft.com/office/drawing/2014/main" id="{B344B487-C245-4994-AC3F-58302DC270E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0" name="직사각형 1069">
                    <a:extLst>
                      <a:ext uri="{FF2B5EF4-FFF2-40B4-BE49-F238E27FC236}">
                        <a16:creationId xmlns:a16="http://schemas.microsoft.com/office/drawing/2014/main" id="{792175C8-354A-4502-9732-A9FEE6B7DA6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1" name="직사각형 1070">
                    <a:extLst>
                      <a:ext uri="{FF2B5EF4-FFF2-40B4-BE49-F238E27FC236}">
                        <a16:creationId xmlns:a16="http://schemas.microsoft.com/office/drawing/2014/main" id="{EBBA4C86-F5CC-4C72-8F4D-446AA4A7BED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72" name="직사각형 1071">
                    <a:extLst>
                      <a:ext uri="{FF2B5EF4-FFF2-40B4-BE49-F238E27FC236}">
                        <a16:creationId xmlns:a16="http://schemas.microsoft.com/office/drawing/2014/main" id="{593DFF6C-D123-4FCE-83A7-E2698B40F1C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59" name="그룹 1058">
                  <a:extLst>
                    <a:ext uri="{FF2B5EF4-FFF2-40B4-BE49-F238E27FC236}">
                      <a16:creationId xmlns:a16="http://schemas.microsoft.com/office/drawing/2014/main" id="{F067EC2F-3920-4189-A459-C7C75B5AA5C0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5" name="직사각형 1064">
                    <a:extLst>
                      <a:ext uri="{FF2B5EF4-FFF2-40B4-BE49-F238E27FC236}">
                        <a16:creationId xmlns:a16="http://schemas.microsoft.com/office/drawing/2014/main" id="{4314A9B2-DB59-4641-A18C-7470AB6A512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6" name="직사각형 1065">
                    <a:extLst>
                      <a:ext uri="{FF2B5EF4-FFF2-40B4-BE49-F238E27FC236}">
                        <a16:creationId xmlns:a16="http://schemas.microsoft.com/office/drawing/2014/main" id="{23B471B7-1B96-45B6-922E-96C3DECC35E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7" name="직사각형 1066">
                    <a:extLst>
                      <a:ext uri="{FF2B5EF4-FFF2-40B4-BE49-F238E27FC236}">
                        <a16:creationId xmlns:a16="http://schemas.microsoft.com/office/drawing/2014/main" id="{2CD89CC1-D90A-411F-9708-5F2EF2E4DE0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8" name="직사각형 1067">
                    <a:extLst>
                      <a:ext uri="{FF2B5EF4-FFF2-40B4-BE49-F238E27FC236}">
                        <a16:creationId xmlns:a16="http://schemas.microsoft.com/office/drawing/2014/main" id="{7F68AA42-5D0E-4656-8A84-CEB67277254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060" name="그룹 1059">
                  <a:extLst>
                    <a:ext uri="{FF2B5EF4-FFF2-40B4-BE49-F238E27FC236}">
                      <a16:creationId xmlns:a16="http://schemas.microsoft.com/office/drawing/2014/main" id="{F1296ECD-A14E-4B68-9FB7-58038661910D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061" name="직사각형 1060">
                    <a:extLst>
                      <a:ext uri="{FF2B5EF4-FFF2-40B4-BE49-F238E27FC236}">
                        <a16:creationId xmlns:a16="http://schemas.microsoft.com/office/drawing/2014/main" id="{C338E58E-E4AB-4584-A3F0-C4F720C6D01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2" name="직사각형 1061">
                    <a:extLst>
                      <a:ext uri="{FF2B5EF4-FFF2-40B4-BE49-F238E27FC236}">
                        <a16:creationId xmlns:a16="http://schemas.microsoft.com/office/drawing/2014/main" id="{0F8CD91B-49F8-4431-A30E-215218EF8A8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3" name="직사각형 1062">
                    <a:extLst>
                      <a:ext uri="{FF2B5EF4-FFF2-40B4-BE49-F238E27FC236}">
                        <a16:creationId xmlns:a16="http://schemas.microsoft.com/office/drawing/2014/main" id="{11066C88-3197-4015-8412-B6C6258C4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64" name="직사각형 1063">
                    <a:extLst>
                      <a:ext uri="{FF2B5EF4-FFF2-40B4-BE49-F238E27FC236}">
                        <a16:creationId xmlns:a16="http://schemas.microsoft.com/office/drawing/2014/main" id="{596E4C4C-4516-4F9B-82C6-4CD2A424403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053" name="그룹 1052">
                <a:extLst>
                  <a:ext uri="{FF2B5EF4-FFF2-40B4-BE49-F238E27FC236}">
                    <a16:creationId xmlns:a16="http://schemas.microsoft.com/office/drawing/2014/main" id="{5D11FB50-87BF-47A3-A628-9B75CC410F36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1054" name="타원 1053">
                  <a:extLst>
                    <a:ext uri="{FF2B5EF4-FFF2-40B4-BE49-F238E27FC236}">
                      <a16:creationId xmlns:a16="http://schemas.microsoft.com/office/drawing/2014/main" id="{E36D6A6F-9D02-4F3C-819A-3467B5CCC07A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5" name="타원 1054">
                  <a:extLst>
                    <a:ext uri="{FF2B5EF4-FFF2-40B4-BE49-F238E27FC236}">
                      <a16:creationId xmlns:a16="http://schemas.microsoft.com/office/drawing/2014/main" id="{97EA70D3-5C10-400A-A81B-997F69BE081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6" name="타원 1055">
                  <a:extLst>
                    <a:ext uri="{FF2B5EF4-FFF2-40B4-BE49-F238E27FC236}">
                      <a16:creationId xmlns:a16="http://schemas.microsoft.com/office/drawing/2014/main" id="{7F82BB21-0504-4772-BDE5-51CBA95DF6CA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4096EBE1-06FA-414A-92DE-98E65FECAF9E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1047" name="타원 1046">
                <a:extLst>
                  <a:ext uri="{FF2B5EF4-FFF2-40B4-BE49-F238E27FC236}">
                    <a16:creationId xmlns:a16="http://schemas.microsoft.com/office/drawing/2014/main" id="{7E23F843-A6A2-433D-B283-B0CF6E9F0947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8" name="타원 1047">
                <a:extLst>
                  <a:ext uri="{FF2B5EF4-FFF2-40B4-BE49-F238E27FC236}">
                    <a16:creationId xmlns:a16="http://schemas.microsoft.com/office/drawing/2014/main" id="{5F49F206-25FC-4CC5-8C90-4357AA4D0E0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9" name="타원 1048">
                <a:extLst>
                  <a:ext uri="{FF2B5EF4-FFF2-40B4-BE49-F238E27FC236}">
                    <a16:creationId xmlns:a16="http://schemas.microsoft.com/office/drawing/2014/main" id="{5BD7751C-B860-46BD-B3D9-CECE285D8CE4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70D244DE-3889-4403-AAED-D3C82425A3BE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1044" name="타원 1043">
                <a:extLst>
                  <a:ext uri="{FF2B5EF4-FFF2-40B4-BE49-F238E27FC236}">
                    <a16:creationId xmlns:a16="http://schemas.microsoft.com/office/drawing/2014/main" id="{D28459E0-76FF-4C59-8351-D4D1F82BAF4F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5" name="타원 1044">
                <a:extLst>
                  <a:ext uri="{FF2B5EF4-FFF2-40B4-BE49-F238E27FC236}">
                    <a16:creationId xmlns:a16="http://schemas.microsoft.com/office/drawing/2014/main" id="{437D3A07-F561-46F6-95FF-03616BD6BCC1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6" name="타원 1045">
                <a:extLst>
                  <a:ext uri="{FF2B5EF4-FFF2-40B4-BE49-F238E27FC236}">
                    <a16:creationId xmlns:a16="http://schemas.microsoft.com/office/drawing/2014/main" id="{9D880A18-0CAD-4670-A40D-F26AB6FE84BB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86F6DF28-D1F6-4E15-89A0-C1F1FD17AD60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1041" name="타원 1040">
                <a:extLst>
                  <a:ext uri="{FF2B5EF4-FFF2-40B4-BE49-F238E27FC236}">
                    <a16:creationId xmlns:a16="http://schemas.microsoft.com/office/drawing/2014/main" id="{BB8A509F-9D6C-4063-A7B5-C1B12863C0B3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2" name="타원 1041">
                <a:extLst>
                  <a:ext uri="{FF2B5EF4-FFF2-40B4-BE49-F238E27FC236}">
                    <a16:creationId xmlns:a16="http://schemas.microsoft.com/office/drawing/2014/main" id="{79B3192E-4ECA-4EC1-ABA3-5D8B6EDD4502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3" name="타원 1042">
                <a:extLst>
                  <a:ext uri="{FF2B5EF4-FFF2-40B4-BE49-F238E27FC236}">
                    <a16:creationId xmlns:a16="http://schemas.microsoft.com/office/drawing/2014/main" id="{38145D84-68E5-4744-BA9B-9240E02B6CA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B73CD91-BAFD-4D31-9E9D-1F5EC03BC32B}"/>
                </a:ext>
              </a:extLst>
            </p:cNvPr>
            <p:cNvSpPr txBox="1"/>
            <p:nvPr/>
          </p:nvSpPr>
          <p:spPr>
            <a:xfrm>
              <a:off x="2682260" y="2868718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0" name="자유형: 도형 1039">
              <a:extLst>
                <a:ext uri="{FF2B5EF4-FFF2-40B4-BE49-F238E27FC236}">
                  <a16:creationId xmlns:a16="http://schemas.microsoft.com/office/drawing/2014/main" id="{0DE736CD-9B07-44FE-B2D8-489A5B17F08F}"/>
                </a:ext>
              </a:extLst>
            </p:cNvPr>
            <p:cNvSpPr/>
            <p:nvPr/>
          </p:nvSpPr>
          <p:spPr>
            <a:xfrm>
              <a:off x="3086239" y="2541734"/>
              <a:ext cx="831850" cy="398316"/>
            </a:xfrm>
            <a:custGeom>
              <a:avLst/>
              <a:gdLst>
                <a:gd name="connsiteX0" fmla="*/ 0 w 831850"/>
                <a:gd name="connsiteY0" fmla="*/ 398316 h 398316"/>
                <a:gd name="connsiteX1" fmla="*/ 279400 w 831850"/>
                <a:gd name="connsiteY1" fmla="*/ 10966 h 398316"/>
                <a:gd name="connsiteX2" fmla="*/ 831850 w 831850"/>
                <a:gd name="connsiteY2" fmla="*/ 144316 h 39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1850" h="398316">
                  <a:moveTo>
                    <a:pt x="0" y="398316"/>
                  </a:moveTo>
                  <a:cubicBezTo>
                    <a:pt x="70379" y="225807"/>
                    <a:pt x="140758" y="53299"/>
                    <a:pt x="279400" y="10966"/>
                  </a:cubicBezTo>
                  <a:cubicBezTo>
                    <a:pt x="418042" y="-31367"/>
                    <a:pt x="624946" y="56474"/>
                    <a:pt x="831850" y="144316"/>
                  </a:cubicBezTo>
                </a:path>
              </a:pathLst>
            </a:custGeom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49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188E6-729F-4EB8-960B-5B3FCB583F47}"/>
              </a:ext>
            </a:extLst>
          </p:cNvPr>
          <p:cNvGrpSpPr/>
          <p:nvPr/>
        </p:nvGrpSpPr>
        <p:grpSpPr>
          <a:xfrm>
            <a:off x="1291042" y="1278321"/>
            <a:ext cx="9004997" cy="5406726"/>
            <a:chOff x="1291042" y="1278321"/>
            <a:chExt cx="9004997" cy="540672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884A5E-DFC5-4079-9652-30A6FB7EDF3F}"/>
                </a:ext>
              </a:extLst>
            </p:cNvPr>
            <p:cNvGrpSpPr/>
            <p:nvPr/>
          </p:nvGrpSpPr>
          <p:grpSpPr>
            <a:xfrm>
              <a:off x="1424817" y="1278321"/>
              <a:ext cx="2468494" cy="1540669"/>
              <a:chOff x="3716487" y="1762855"/>
              <a:chExt cx="2501656" cy="1540669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7D066998-75EA-48FA-83C0-0B99B4AD56B4}"/>
                  </a:ext>
                </a:extLst>
              </p:cNvPr>
              <p:cNvCxnSpPr/>
              <p:nvPr/>
            </p:nvCxnSpPr>
            <p:spPr>
              <a:xfrm>
                <a:off x="3989376" y="2607572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DE2FC0B7-92AC-4165-A891-630B9AD25697}"/>
                  </a:ext>
                </a:extLst>
              </p:cNvPr>
              <p:cNvCxnSpPr/>
              <p:nvPr/>
            </p:nvCxnSpPr>
            <p:spPr>
              <a:xfrm flipV="1">
                <a:off x="3989376" y="1849049"/>
                <a:ext cx="0" cy="75852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4AF9379D-D5E3-486D-824B-6157BF2C09DD}"/>
                  </a:ext>
                </a:extLst>
              </p:cNvPr>
              <p:cNvCxnSpPr/>
              <p:nvPr/>
            </p:nvCxnSpPr>
            <p:spPr>
              <a:xfrm flipH="1">
                <a:off x="3746129" y="2607572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2F422-44F8-4E38-9AEA-13C5F5B2D67B}"/>
                  </a:ext>
                </a:extLst>
              </p:cNvPr>
              <p:cNvSpPr txBox="1"/>
              <p:nvPr/>
            </p:nvSpPr>
            <p:spPr>
              <a:xfrm>
                <a:off x="3977589" y="1762855"/>
                <a:ext cx="1750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 (=roll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929D80-DBFB-483A-8E1A-9D00BF2FF126}"/>
                  </a:ext>
                </a:extLst>
              </p:cNvPr>
              <p:cNvSpPr txBox="1"/>
              <p:nvPr/>
            </p:nvSpPr>
            <p:spPr>
              <a:xfrm>
                <a:off x="3716487" y="2964970"/>
                <a:ext cx="193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 (=yaw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FB5A68-FB2E-4831-97B1-EC68F3CAB903}"/>
                  </a:ext>
                </a:extLst>
              </p:cNvPr>
              <p:cNvSpPr txBox="1"/>
              <p:nvPr/>
            </p:nvSpPr>
            <p:spPr>
              <a:xfrm>
                <a:off x="4627933" y="2313579"/>
                <a:ext cx="15902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(=pitch axis)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56641C2F-426C-4AE0-804E-0E3BA5B2BCDA}"/>
                  </a:ext>
                </a:extLst>
              </p:cNvPr>
              <p:cNvSpPr/>
              <p:nvPr/>
            </p:nvSpPr>
            <p:spPr>
              <a:xfrm>
                <a:off x="3744410" y="1986522"/>
                <a:ext cx="918634" cy="86400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DCDC4A-CC64-48BC-A5BC-6A98DF4EB945}"/>
                </a:ext>
              </a:extLst>
            </p:cNvPr>
            <p:cNvGrpSpPr/>
            <p:nvPr/>
          </p:nvGrpSpPr>
          <p:grpSpPr>
            <a:xfrm>
              <a:off x="2671728" y="3220549"/>
              <a:ext cx="1218415" cy="1751904"/>
              <a:chOff x="8352718" y="4008729"/>
              <a:chExt cx="1234784" cy="1751904"/>
            </a:xfrm>
          </p:grpSpPr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9DBB99A3-C463-4358-9D4A-BA0FD13F3F15}"/>
                  </a:ext>
                </a:extLst>
              </p:cNvPr>
              <p:cNvCxnSpPr/>
              <p:nvPr/>
            </p:nvCxnSpPr>
            <p:spPr>
              <a:xfrm>
                <a:off x="8595965" y="4855963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B931CD25-CBF3-4438-96DC-B787470E8D6E}"/>
                  </a:ext>
                </a:extLst>
              </p:cNvPr>
              <p:cNvCxnSpPr/>
              <p:nvPr/>
            </p:nvCxnSpPr>
            <p:spPr>
              <a:xfrm flipV="1">
                <a:off x="8595965" y="4090201"/>
                <a:ext cx="0" cy="7596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6E50FEAD-8367-44E8-97C7-0476B5CBDFC5}"/>
                  </a:ext>
                </a:extLst>
              </p:cNvPr>
              <p:cNvCxnSpPr/>
              <p:nvPr/>
            </p:nvCxnSpPr>
            <p:spPr>
              <a:xfrm flipH="1">
                <a:off x="8352718" y="4855963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8AA84-C423-4A5D-839D-E79125EEEA50}"/>
                  </a:ext>
                </a:extLst>
              </p:cNvPr>
              <p:cNvSpPr txBox="1"/>
              <p:nvPr/>
            </p:nvSpPr>
            <p:spPr>
              <a:xfrm>
                <a:off x="8602705" y="4008729"/>
                <a:ext cx="2452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A3BF13-5B5A-4522-870E-B03B1ACC8C71}"/>
                  </a:ext>
                </a:extLst>
              </p:cNvPr>
              <p:cNvSpPr txBox="1"/>
              <p:nvPr/>
            </p:nvSpPr>
            <p:spPr>
              <a:xfrm>
                <a:off x="8374586" y="5175858"/>
                <a:ext cx="3666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E1EBC1-2A15-47EA-946B-5D36E6992E27}"/>
                  </a:ext>
                </a:extLst>
              </p:cNvPr>
              <p:cNvSpPr txBox="1"/>
              <p:nvPr/>
            </p:nvSpPr>
            <p:spPr>
              <a:xfrm>
                <a:off x="9219160" y="4884446"/>
                <a:ext cx="3683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D3A2307-4A3F-4E0E-9A2F-55F6E4C60A82}"/>
                  </a:ext>
                </a:extLst>
              </p:cNvPr>
              <p:cNvSpPr/>
              <p:nvPr/>
            </p:nvSpPr>
            <p:spPr>
              <a:xfrm>
                <a:off x="8464431" y="4223432"/>
                <a:ext cx="960280" cy="976400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원호 28">
                <a:extLst>
                  <a:ext uri="{FF2B5EF4-FFF2-40B4-BE49-F238E27FC236}">
                    <a16:creationId xmlns:a16="http://schemas.microsoft.com/office/drawing/2014/main" id="{2E4BB9A8-18A0-4B8D-8514-D2834EAE8BF2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9335470" y="4727490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287DB6-9AAE-4DE0-BAC1-E5E7AB7D6B99}"/>
                </a:ext>
              </a:extLst>
            </p:cNvPr>
            <p:cNvGrpSpPr/>
            <p:nvPr/>
          </p:nvGrpSpPr>
          <p:grpSpPr>
            <a:xfrm>
              <a:off x="2729346" y="4779097"/>
              <a:ext cx="1216845" cy="1485952"/>
              <a:chOff x="3742472" y="3928371"/>
              <a:chExt cx="1233192" cy="1485952"/>
            </a:xfrm>
          </p:grpSpPr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87AFA0C8-0BE8-4881-ACAF-121CB9CFDBFD}"/>
                  </a:ext>
                </a:extLst>
              </p:cNvPr>
              <p:cNvCxnSpPr/>
              <p:nvPr/>
            </p:nvCxnSpPr>
            <p:spPr>
              <a:xfrm>
                <a:off x="4054064" y="4731659"/>
                <a:ext cx="921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90D7D5D7-2987-438E-81E8-64BE10B17491}"/>
                  </a:ext>
                </a:extLst>
              </p:cNvPr>
              <p:cNvCxnSpPr/>
              <p:nvPr/>
            </p:nvCxnSpPr>
            <p:spPr>
              <a:xfrm flipV="1">
                <a:off x="4054065" y="3987215"/>
                <a:ext cx="18496" cy="7444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82FEE646-6D28-491F-8CF2-B4047252531B}"/>
                  </a:ext>
                </a:extLst>
              </p:cNvPr>
              <p:cNvCxnSpPr/>
              <p:nvPr/>
            </p:nvCxnSpPr>
            <p:spPr>
              <a:xfrm flipH="1">
                <a:off x="3810818" y="4731659"/>
                <a:ext cx="243247" cy="4355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012045-1387-47FE-B9F5-F55A5B53D587}"/>
                  </a:ext>
                </a:extLst>
              </p:cNvPr>
              <p:cNvSpPr txBox="1"/>
              <p:nvPr/>
            </p:nvSpPr>
            <p:spPr>
              <a:xfrm>
                <a:off x="4096769" y="3928371"/>
                <a:ext cx="3108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E6AB43-1DA8-441C-B3BF-F1031E4D727B}"/>
                  </a:ext>
                </a:extLst>
              </p:cNvPr>
              <p:cNvSpPr txBox="1"/>
              <p:nvPr/>
            </p:nvSpPr>
            <p:spPr>
              <a:xfrm>
                <a:off x="3872841" y="5075769"/>
                <a:ext cx="399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-Y</a:t>
                </a:r>
                <a:endPara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EFDF17-E3EF-4BE8-8D5A-2CBA8E2AA89F}"/>
                  </a:ext>
                </a:extLst>
              </p:cNvPr>
              <p:cNvSpPr txBox="1"/>
              <p:nvPr/>
            </p:nvSpPr>
            <p:spPr>
              <a:xfrm>
                <a:off x="4755920" y="4789300"/>
                <a:ext cx="2107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9F1FFF3-9DBF-4892-B01F-6F4391D5ABC6}"/>
                  </a:ext>
                </a:extLst>
              </p:cNvPr>
              <p:cNvSpPr/>
              <p:nvPr/>
            </p:nvSpPr>
            <p:spPr>
              <a:xfrm rot="10800000">
                <a:off x="3923923" y="4159009"/>
                <a:ext cx="883402" cy="866110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원호 37">
                <a:extLst>
                  <a:ext uri="{FF2B5EF4-FFF2-40B4-BE49-F238E27FC236}">
                    <a16:creationId xmlns:a16="http://schemas.microsoft.com/office/drawing/2014/main" id="{9854D03F-09F2-4B35-BC87-2F118514EBB8}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3742472" y="4966596"/>
                <a:ext cx="183600" cy="252000"/>
              </a:xfrm>
              <a:prstGeom prst="arc">
                <a:avLst>
                  <a:gd name="adj1" fmla="val 2928989"/>
                  <a:gd name="adj2" fmla="val 18432465"/>
                </a:avLst>
              </a:prstGeom>
              <a:ln w="6350">
                <a:solidFill>
                  <a:schemeClr val="accent4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36274D2-AAC4-40B0-9E08-513C326F10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32534" r="23807" b="31231"/>
            <a:stretch/>
          </p:blipFill>
          <p:spPr>
            <a:xfrm>
              <a:off x="4263229" y="3259531"/>
              <a:ext cx="1830048" cy="130018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CAB6E60-A09C-4E5C-A7E8-251AF7713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4" t="26489" r="22429" b="23022"/>
            <a:stretch/>
          </p:blipFill>
          <p:spPr>
            <a:xfrm>
              <a:off x="4271417" y="1411555"/>
              <a:ext cx="1864995" cy="180279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8BFE5A-0138-47B6-9824-FD17172484B5}"/>
                </a:ext>
              </a:extLst>
            </p:cNvPr>
            <p:cNvSpPr txBox="1"/>
            <p:nvPr/>
          </p:nvSpPr>
          <p:spPr>
            <a:xfrm>
              <a:off x="1291042" y="2834639"/>
              <a:ext cx="2066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mesh, (0°,0°)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40A252-1392-486F-8528-D1D42BE20BC4}"/>
                </a:ext>
              </a:extLst>
            </p:cNvPr>
            <p:cNvSpPr txBox="1"/>
            <p:nvPr/>
          </p:nvSpPr>
          <p:spPr>
            <a:xfrm>
              <a:off x="2827463" y="431711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(90°,0°)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BBECF3-CABB-4A91-8BC0-9868C83716ED}"/>
                </a:ext>
              </a:extLst>
            </p:cNvPr>
            <p:cNvSpPr txBox="1"/>
            <p:nvPr/>
          </p:nvSpPr>
          <p:spPr>
            <a:xfrm>
              <a:off x="2786376" y="6137873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(0°,90°)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0F4D5B3-DC7C-42E7-90E9-CAAB1A0FF58A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3036808" y="2312954"/>
              <a:ext cx="12346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A193D5F-6587-44FC-8399-F5B67F498E2C}"/>
                </a:ext>
              </a:extLst>
            </p:cNvPr>
            <p:cNvCxnSpPr>
              <a:cxnSpLocks/>
            </p:cNvCxnSpPr>
            <p:nvPr/>
          </p:nvCxnSpPr>
          <p:spPr>
            <a:xfrm>
              <a:off x="3734501" y="3904116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08F41584-A557-48D6-B4C9-7570CC757D55}"/>
                </a:ext>
              </a:extLst>
            </p:cNvPr>
            <p:cNvCxnSpPr>
              <a:cxnSpLocks/>
            </p:cNvCxnSpPr>
            <p:nvPr/>
          </p:nvCxnSpPr>
          <p:spPr>
            <a:xfrm>
              <a:off x="3754509" y="5425273"/>
              <a:ext cx="532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A8705055-DCFF-4C60-9800-22ADBF09B686}"/>
                </a:ext>
              </a:extLst>
            </p:cNvPr>
            <p:cNvCxnSpPr>
              <a:cxnSpLocks/>
              <a:stCxn id="45" idx="2"/>
              <a:endCxn id="28" idx="1"/>
            </p:cNvCxnSpPr>
            <p:nvPr/>
          </p:nvCxnSpPr>
          <p:spPr>
            <a:xfrm rot="16200000" flipH="1">
              <a:off x="2177941" y="3319432"/>
              <a:ext cx="750259" cy="45778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B7B9E800-7A37-4CDB-8E81-C6DD6D656436}"/>
                </a:ext>
              </a:extLst>
            </p:cNvPr>
            <p:cNvCxnSpPr>
              <a:cxnSpLocks/>
              <a:stCxn id="45" idx="2"/>
              <a:endCxn id="37" idx="3"/>
            </p:cNvCxnSpPr>
            <p:nvPr/>
          </p:nvCxnSpPr>
          <p:spPr>
            <a:xfrm rot="16200000" flipH="1">
              <a:off x="1481488" y="4015885"/>
              <a:ext cx="2269597" cy="58421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5DB759-DD23-4BB9-A846-B37FAA4DAFB3}"/>
                </a:ext>
              </a:extLst>
            </p:cNvPr>
            <p:cNvSpPr txBox="1"/>
            <p:nvPr/>
          </p:nvSpPr>
          <p:spPr>
            <a:xfrm>
              <a:off x="4375677" y="3020812"/>
              <a:ext cx="1591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3BD49AE-FDF1-458C-B3E5-112ADA654940}"/>
                </a:ext>
              </a:extLst>
            </p:cNvPr>
            <p:cNvSpPr txBox="1"/>
            <p:nvPr/>
          </p:nvSpPr>
          <p:spPr>
            <a:xfrm>
              <a:off x="4390522" y="4487683"/>
              <a:ext cx="1562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(90°,0°)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248561C-875A-45DC-BE9C-087BD9A50890}"/>
                </a:ext>
              </a:extLst>
            </p:cNvPr>
            <p:cNvSpPr txBox="1"/>
            <p:nvPr/>
          </p:nvSpPr>
          <p:spPr>
            <a:xfrm rot="16200000">
              <a:off x="6160643" y="4134951"/>
              <a:ext cx="3112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Inverse rotation &amp; addition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E7BB2F3-B4EE-4B7E-A043-D26D7D1FBF53}"/>
                </a:ext>
              </a:extLst>
            </p:cNvPr>
            <p:cNvSpPr/>
            <p:nvPr/>
          </p:nvSpPr>
          <p:spPr>
            <a:xfrm>
              <a:off x="8142601" y="2869041"/>
              <a:ext cx="2153438" cy="2186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D587684-8943-422E-B92F-56C9F0B67BF8}"/>
                </a:ext>
              </a:extLst>
            </p:cNvPr>
            <p:cNvCxnSpPr>
              <a:stCxn id="44" idx="3"/>
              <a:endCxn id="72" idx="0"/>
            </p:cNvCxnSpPr>
            <p:nvPr/>
          </p:nvCxnSpPr>
          <p:spPr>
            <a:xfrm>
              <a:off x="6136412" y="2312954"/>
              <a:ext cx="3082908" cy="55608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DD7504-7F42-482E-B1B8-772E9F91B6B5}"/>
                </a:ext>
              </a:extLst>
            </p:cNvPr>
            <p:cNvCxnSpPr>
              <a:cxnSpLocks/>
              <a:stCxn id="110" idx="3"/>
              <a:endCxn id="72" idx="0"/>
            </p:cNvCxnSpPr>
            <p:nvPr/>
          </p:nvCxnSpPr>
          <p:spPr>
            <a:xfrm flipV="1">
              <a:off x="7040207" y="2869041"/>
              <a:ext cx="2179113" cy="2765606"/>
            </a:xfrm>
            <a:prstGeom prst="bentConnector4">
              <a:avLst>
                <a:gd name="adj1" fmla="val 25295"/>
                <a:gd name="adj2" fmla="val 1082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B7310E22-5E19-4148-9D9F-0D3CCC5F13E7}"/>
                </a:ext>
              </a:extLst>
            </p:cNvPr>
            <p:cNvCxnSpPr>
              <a:cxnSpLocks/>
              <a:stCxn id="89" idx="3"/>
              <a:endCxn id="72" idx="0"/>
            </p:cNvCxnSpPr>
            <p:nvPr/>
          </p:nvCxnSpPr>
          <p:spPr>
            <a:xfrm flipV="1">
              <a:off x="7040207" y="2869041"/>
              <a:ext cx="2179113" cy="1143927"/>
            </a:xfrm>
            <a:prstGeom prst="bentConnector4">
              <a:avLst>
                <a:gd name="adj1" fmla="val 25295"/>
                <a:gd name="adj2" fmla="val 1199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5F309CA-EE1E-4B78-93E3-8D5AC2E0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8" t="27555" r="30726" b="26164"/>
            <a:stretch/>
          </p:blipFill>
          <p:spPr>
            <a:xfrm>
              <a:off x="5960207" y="1582486"/>
              <a:ext cx="1080000" cy="13574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EC90EAF-A18D-4BB5-882C-907F9E189A41}"/>
                </a:ext>
              </a:extLst>
            </p:cNvPr>
            <p:cNvSpPr txBox="1"/>
            <p:nvPr/>
          </p:nvSpPr>
          <p:spPr>
            <a:xfrm>
              <a:off x="5916041" y="1282898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FB38805-A875-4236-8C89-903D514A5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7" t="27022" r="24083" b="23907"/>
            <a:stretch/>
          </p:blipFill>
          <p:spPr>
            <a:xfrm>
              <a:off x="5960207" y="3460556"/>
              <a:ext cx="1080000" cy="11048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8" name="더하기 기호 97">
              <a:extLst>
                <a:ext uri="{FF2B5EF4-FFF2-40B4-BE49-F238E27FC236}">
                  <a16:creationId xmlns:a16="http://schemas.microsoft.com/office/drawing/2014/main" id="{B3C7B941-F4AF-4FDE-914F-1C15C28D201B}"/>
                </a:ext>
              </a:extLst>
            </p:cNvPr>
            <p:cNvSpPr/>
            <p:nvPr/>
          </p:nvSpPr>
          <p:spPr>
            <a:xfrm>
              <a:off x="9069545" y="2437159"/>
              <a:ext cx="296643" cy="35438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F5D83CB-6BAB-48CC-A561-0D0421258CCB}"/>
                </a:ext>
              </a:extLst>
            </p:cNvPr>
            <p:cNvSpPr txBox="1"/>
            <p:nvPr/>
          </p:nvSpPr>
          <p:spPr>
            <a:xfrm>
              <a:off x="5942923" y="3119247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EF7225-74AA-45E5-A303-1D6576BB6390}"/>
                </a:ext>
              </a:extLst>
            </p:cNvPr>
            <p:cNvSpPr txBox="1"/>
            <p:nvPr/>
          </p:nvSpPr>
          <p:spPr>
            <a:xfrm>
              <a:off x="5936828" y="460545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(top-view)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2A2499C-DE84-4FCF-BA41-0D3B8D4FA49E}"/>
                </a:ext>
              </a:extLst>
            </p:cNvPr>
            <p:cNvSpPr txBox="1"/>
            <p:nvPr/>
          </p:nvSpPr>
          <p:spPr>
            <a:xfrm>
              <a:off x="8275093" y="5022196"/>
              <a:ext cx="11841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Final</a:t>
              </a:r>
              <a:r>
                <a: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CVV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EEB9221-F0EE-4D4F-A911-8BC2C4706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4" t="26950" r="25250" b="24084"/>
            <a:stretch/>
          </p:blipFill>
          <p:spPr>
            <a:xfrm>
              <a:off x="4306432" y="4769072"/>
              <a:ext cx="1672999" cy="170482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30E1B6-AD31-435F-9DA9-79F55AAAF355}"/>
                </a:ext>
              </a:extLst>
            </p:cNvPr>
            <p:cNvSpPr txBox="1"/>
            <p:nvPr/>
          </p:nvSpPr>
          <p:spPr>
            <a:xfrm>
              <a:off x="4130739" y="6346493"/>
              <a:ext cx="20818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VSV at (0°,90°)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91D93F7-1F7C-42EB-8335-98FD297E6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7" t="28060" r="30307" b="24301"/>
            <a:stretch/>
          </p:blipFill>
          <p:spPr>
            <a:xfrm>
              <a:off x="5960207" y="4933093"/>
              <a:ext cx="1080000" cy="14031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1079A4D-B31D-4A90-AC94-BC2FC14C002A}"/>
                </a:ext>
              </a:extLst>
            </p:cNvPr>
            <p:cNvSpPr txBox="1"/>
            <p:nvPr/>
          </p:nvSpPr>
          <p:spPr>
            <a:xfrm rot="16200000">
              <a:off x="791887" y="4226986"/>
              <a:ext cx="263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rotation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13CBE1C1-108C-49D5-B974-4E7630C6D3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0" t="19473" r="19228" b="16667"/>
            <a:stretch/>
          </p:blipFill>
          <p:spPr>
            <a:xfrm>
              <a:off x="7950332" y="2902872"/>
              <a:ext cx="1935511" cy="2072876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153EEA0-1661-4336-93D2-9513AA009828}"/>
                </a:ext>
              </a:extLst>
            </p:cNvPr>
            <p:cNvGrpSpPr/>
            <p:nvPr/>
          </p:nvGrpSpPr>
          <p:grpSpPr>
            <a:xfrm>
              <a:off x="9366574" y="2965506"/>
              <a:ext cx="758192" cy="584479"/>
              <a:chOff x="9228027" y="778049"/>
              <a:chExt cx="768378" cy="584479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28B2A728-F900-482F-884A-EBBADAC80D6A}"/>
                  </a:ext>
                </a:extLst>
              </p:cNvPr>
              <p:cNvGrpSpPr/>
              <p:nvPr/>
            </p:nvGrpSpPr>
            <p:grpSpPr>
              <a:xfrm>
                <a:off x="9228027" y="778049"/>
                <a:ext cx="768378" cy="253916"/>
                <a:chOff x="9228027" y="778049"/>
                <a:chExt cx="768378" cy="253916"/>
              </a:xfrm>
            </p:grpSpPr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22D17A08-1500-4CF4-BA1B-42E95051E5F2}"/>
                    </a:ext>
                  </a:extLst>
                </p:cNvPr>
                <p:cNvSpPr/>
                <p:nvPr/>
              </p:nvSpPr>
              <p:spPr>
                <a:xfrm>
                  <a:off x="9228027" y="863140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1A635CE6-1B41-426B-9BB6-A3216D6CA94B}"/>
                    </a:ext>
                  </a:extLst>
                </p:cNvPr>
                <p:cNvSpPr txBox="1"/>
                <p:nvPr/>
              </p:nvSpPr>
              <p:spPr>
                <a:xfrm>
                  <a:off x="9273741" y="778049"/>
                  <a:ext cx="72266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  0°, 0°)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8AF08B2C-E6B2-4E34-B48D-1A1809CB401A}"/>
                  </a:ext>
                </a:extLst>
              </p:cNvPr>
              <p:cNvSpPr/>
              <p:nvPr/>
            </p:nvSpPr>
            <p:spPr>
              <a:xfrm>
                <a:off x="9228027" y="1024929"/>
                <a:ext cx="72000" cy="72000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4CEF2E8-A020-4CE6-844C-2CB2F5091C5A}"/>
                  </a:ext>
                </a:extLst>
              </p:cNvPr>
              <p:cNvSpPr txBox="1"/>
              <p:nvPr/>
            </p:nvSpPr>
            <p:spPr>
              <a:xfrm>
                <a:off x="9273741" y="939838"/>
                <a:ext cx="64576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(90°, 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6FD2ADF6-D75D-4CF3-A81B-DF3037337006}"/>
                  </a:ext>
                </a:extLst>
              </p:cNvPr>
              <p:cNvSpPr/>
              <p:nvPr/>
            </p:nvSpPr>
            <p:spPr>
              <a:xfrm>
                <a:off x="9228027" y="1193703"/>
                <a:ext cx="72000" cy="720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2AAA4DF-D10F-45C3-9747-2CA83447DB0E}"/>
                  </a:ext>
                </a:extLst>
              </p:cNvPr>
              <p:cNvSpPr txBox="1"/>
              <p:nvPr/>
            </p:nvSpPr>
            <p:spPr>
              <a:xfrm>
                <a:off x="9273741" y="1108612"/>
                <a:ext cx="684647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( 0°,90°)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797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61BFDF0-790E-484B-8A2F-1B693862E892}"/>
              </a:ext>
            </a:extLst>
          </p:cNvPr>
          <p:cNvSpPr/>
          <p:nvPr/>
        </p:nvSpPr>
        <p:spPr>
          <a:xfrm>
            <a:off x="604652" y="403598"/>
            <a:ext cx="517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#5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</a:t>
            </a:r>
            <a:r>
              <a:rPr lang="en-US" altLang="ko-KR" kern="100" dirty="0">
                <a:latin typeface="Times New Roman" panose="02020603050405020304" pitchFamily="18" charset="0"/>
              </a:rPr>
              <a:t> (30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ko-KR" altLang="ko-KR" kern="100" dirty="0">
                <a:ea typeface="Times New Roman" panose="02020603050405020304" pitchFamily="18" charset="0"/>
              </a:rPr>
              <a:t> </a:t>
            </a:r>
            <a:r>
              <a:rPr lang="en-US" altLang="ko-KR" kern="100" dirty="0">
                <a:ea typeface="Times New Roman" panose="02020603050405020304" pitchFamily="18" charset="0"/>
              </a:rPr>
              <a:t>interval, raft bottom structure)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B3024D-ED99-4CE0-A67D-BC6E3F003876}"/>
              </a:ext>
            </a:extLst>
          </p:cNvPr>
          <p:cNvPicPr/>
          <p:nvPr/>
        </p:nvPicPr>
        <p:blipFill rotWithShape="1">
          <a:blip r:embed="rId2"/>
          <a:srcRect r="57853" b="45168"/>
          <a:stretch/>
        </p:blipFill>
        <p:spPr bwMode="auto">
          <a:xfrm>
            <a:off x="2157222" y="772930"/>
            <a:ext cx="2415540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AA1CE01-4390-4B31-971B-5A9DB4B4E419}"/>
              </a:ext>
            </a:extLst>
          </p:cNvPr>
          <p:cNvSpPr/>
          <p:nvPr/>
        </p:nvSpPr>
        <p:spPr>
          <a:xfrm>
            <a:off x="2157222" y="2867795"/>
            <a:ext cx="2245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slicing SW (3DWOX)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7D0B94-5C6B-4115-BBC3-E894A1EBE43A}"/>
              </a:ext>
            </a:extLst>
          </p:cNvPr>
          <p:cNvPicPr/>
          <p:nvPr/>
        </p:nvPicPr>
        <p:blipFill rotWithShape="1">
          <a:blip r:embed="rId3"/>
          <a:srcRect r="58448" b="46599"/>
          <a:stretch/>
        </p:blipFill>
        <p:spPr bwMode="auto">
          <a:xfrm>
            <a:off x="5051679" y="800234"/>
            <a:ext cx="2381250" cy="2040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B03799-BB88-4AD6-95F2-6CC61CED6382}"/>
              </a:ext>
            </a:extLst>
          </p:cNvPr>
          <p:cNvSpPr/>
          <p:nvPr/>
        </p:nvSpPr>
        <p:spPr>
          <a:xfrm>
            <a:off x="5919138" y="28677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VSV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9465E4-B8A7-44BD-8CF4-7B858FCFF76C}"/>
              </a:ext>
            </a:extLst>
          </p:cNvPr>
          <p:cNvPicPr/>
          <p:nvPr/>
        </p:nvPicPr>
        <p:blipFill rotWithShape="1">
          <a:blip r:embed="rId4"/>
          <a:srcRect r="59996" b="46242"/>
          <a:stretch/>
        </p:blipFill>
        <p:spPr bwMode="auto">
          <a:xfrm>
            <a:off x="2280412" y="3429000"/>
            <a:ext cx="2292350" cy="2053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42A96-5569-4779-BCC2-91755C95D477}"/>
              </a:ext>
            </a:extLst>
          </p:cNvPr>
          <p:cNvSpPr/>
          <p:nvPr/>
        </p:nvSpPr>
        <p:spPr>
          <a:xfrm>
            <a:off x="2971294" y="567446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CVV1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C60025F-4C14-446D-AD81-4E430C98EC55}"/>
              </a:ext>
            </a:extLst>
          </p:cNvPr>
          <p:cNvPicPr/>
          <p:nvPr/>
        </p:nvPicPr>
        <p:blipFill rotWithShape="1">
          <a:blip r:embed="rId5"/>
          <a:srcRect r="59877" b="46420"/>
          <a:stretch/>
        </p:blipFill>
        <p:spPr bwMode="auto">
          <a:xfrm>
            <a:off x="5092635" y="3429000"/>
            <a:ext cx="2299335" cy="2046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5FC16C-F615-461B-8578-86BA7984E534}"/>
              </a:ext>
            </a:extLst>
          </p:cNvPr>
          <p:cNvSpPr/>
          <p:nvPr/>
        </p:nvSpPr>
        <p:spPr>
          <a:xfrm>
            <a:off x="5919138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CVV2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0A740D-F230-409C-9693-57D8D38DA4D1}"/>
              </a:ext>
            </a:extLst>
          </p:cNvPr>
          <p:cNvPicPr/>
          <p:nvPr/>
        </p:nvPicPr>
        <p:blipFill rotWithShape="1">
          <a:blip r:embed="rId6"/>
          <a:srcRect r="60234" b="45885"/>
          <a:stretch/>
        </p:blipFill>
        <p:spPr bwMode="auto">
          <a:xfrm>
            <a:off x="7727474" y="3431406"/>
            <a:ext cx="2279015" cy="2067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2F386F-1C53-4A8C-A7E9-7D2169511219}"/>
              </a:ext>
            </a:extLst>
          </p:cNvPr>
          <p:cNvSpPr/>
          <p:nvPr/>
        </p:nvSpPr>
        <p:spPr>
          <a:xfrm>
            <a:off x="8433311" y="549896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CVV3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05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897441" y="1535323"/>
            <a:ext cx="7664060" cy="2409134"/>
            <a:chOff x="897441" y="1535323"/>
            <a:chExt cx="7664060" cy="2409134"/>
          </a:xfrm>
        </p:grpSpPr>
        <p:grpSp>
          <p:nvGrpSpPr>
            <p:cNvPr id="14" name="그룹 13"/>
            <p:cNvGrpSpPr/>
            <p:nvPr/>
          </p:nvGrpSpPr>
          <p:grpSpPr>
            <a:xfrm>
              <a:off x="897441" y="1769933"/>
              <a:ext cx="7664060" cy="2174524"/>
              <a:chOff x="897441" y="1769933"/>
              <a:chExt cx="7664060" cy="2174524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310"/>
              <a:stretch/>
            </p:blipFill>
            <p:spPr>
              <a:xfrm>
                <a:off x="3488481" y="2151611"/>
                <a:ext cx="987841" cy="64886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145602" y="3212554"/>
                <a:ext cx="107587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(0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,0</a:t>
                </a:r>
                <a:r>
                  <a:rPr lang="en-US" altLang="ko-KR" sz="1050" kern="100" dirty="0">
                    <a:latin typeface="Arial" panose="020B0604020202020204" pitchFamily="34" charset="0"/>
                    <a:ea typeface="HyhwpEQ" panose="02030600000101010101" pitchFamily="18" charset="-127"/>
                    <a:cs typeface="Arial" panose="020B0604020202020204" pitchFamily="34" charset="0"/>
                  </a:rPr>
                  <a:t>°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4728687" y="1865551"/>
                <a:ext cx="886444" cy="1368010"/>
                <a:chOff x="4911567" y="1865551"/>
                <a:chExt cx="886444" cy="136801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75105" y="2530390"/>
                  <a:ext cx="422906" cy="540000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1511" y="2533839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2013" y="1865551"/>
                  <a:ext cx="422905" cy="540000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20627" y="1865551"/>
                  <a:ext cx="422905" cy="540000"/>
                </a:xfrm>
                <a:prstGeom prst="rect">
                  <a:avLst/>
                </a:prstGeom>
              </p:spPr>
            </p:pic>
            <p:grpSp>
              <p:nvGrpSpPr>
                <p:cNvPr id="12" name="그룹 11"/>
                <p:cNvGrpSpPr/>
                <p:nvPr/>
              </p:nvGrpSpPr>
              <p:grpSpPr>
                <a:xfrm>
                  <a:off x="4949066" y="2350415"/>
                  <a:ext cx="782486" cy="230832"/>
                  <a:chOff x="4558405" y="332197"/>
                  <a:chExt cx="925985" cy="230832"/>
                </a:xfrm>
              </p:grpSpPr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558405" y="332197"/>
                    <a:ext cx="362702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α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5097027" y="332197"/>
                    <a:ext cx="387363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β</a:t>
                    </a:r>
                    <a:endParaRPr lang="ko-KR" altLang="en-US" sz="9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911567" y="3002729"/>
                  <a:ext cx="834039" cy="230832"/>
                  <a:chOff x="4533985" y="543762"/>
                  <a:chExt cx="975948" cy="230832"/>
                </a:xfrm>
              </p:grpSpPr>
              <p:sp>
                <p:nvSpPr>
                  <p:cNvPr id="15" name="직사각형 14"/>
                  <p:cNvSpPr/>
                  <p:nvPr/>
                </p:nvSpPr>
                <p:spPr>
                  <a:xfrm>
                    <a:off x="4533985" y="543762"/>
                    <a:ext cx="437424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tc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직사각형 15"/>
                  <p:cNvSpPr/>
                  <p:nvPr/>
                </p:nvSpPr>
                <p:spPr>
                  <a:xfrm>
                    <a:off x="5083763" y="543762"/>
                    <a:ext cx="426170" cy="2308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900" b="1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V</a:t>
                    </a:r>
                    <a:r>
                      <a:rPr lang="el-GR" altLang="ko-KR" sz="9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ko-KR" sz="900" baseline="-25000" dirty="0" err="1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nv</a:t>
                    </a:r>
                    <a:endParaRPr lang="ko-KR" altLang="en-US" sz="900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3" name="그룹 22"/>
              <p:cNvGrpSpPr/>
              <p:nvPr/>
            </p:nvGrpSpPr>
            <p:grpSpPr>
              <a:xfrm>
                <a:off x="6046050" y="2598085"/>
                <a:ext cx="421261" cy="722993"/>
                <a:chOff x="4186437" y="3492903"/>
                <a:chExt cx="421261" cy="722993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86437" y="3492903"/>
                  <a:ext cx="421261" cy="53790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4210099" y="3985064"/>
                  <a:ext cx="35779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ss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2380147" y="3211452"/>
                <a:ext cx="112663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Rotate mesh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by (yaw, pitch)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3375038" y="2360580"/>
                <a:ext cx="174356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305075" y="3211452"/>
                <a:ext cx="146306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Sort each slot and classify pixel group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>
                <a:off x="4470447" y="2360580"/>
                <a:ext cx="148090" cy="2309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540679" y="3211452"/>
                <a:ext cx="12191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masses</a:t>
                </a:r>
                <a:endParaRPr lang="en-US" altLang="ko-KR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오른쪽 화살표 28"/>
              <p:cNvSpPr/>
              <p:nvPr/>
            </p:nvSpPr>
            <p:spPr>
              <a:xfrm>
                <a:off x="5762562" y="2350675"/>
                <a:ext cx="135994" cy="2524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22801" y="3211452"/>
                <a:ext cx="162410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Integrate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volumes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7584" b="46011"/>
              <a:stretch/>
            </p:blipFill>
            <p:spPr>
              <a:xfrm>
                <a:off x="6778180" y="1816599"/>
                <a:ext cx="1682374" cy="1427581"/>
              </a:xfrm>
              <a:prstGeom prst="rect">
                <a:avLst/>
              </a:prstGeom>
            </p:spPr>
          </p:pic>
          <p:sp>
            <p:nvSpPr>
              <p:cNvPr id="32" name="오른쪽 화살표 31"/>
              <p:cNvSpPr/>
              <p:nvPr/>
            </p:nvSpPr>
            <p:spPr>
              <a:xfrm>
                <a:off x="6559325" y="2339139"/>
                <a:ext cx="151520" cy="2738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452996" y="1769933"/>
                <a:ext cx="4138710" cy="1867939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647487" y="3211452"/>
                <a:ext cx="191401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Plot 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total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(=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</a:t>
                </a:r>
                <a:r>
                  <a:rPr lang="en-US" altLang="ko-KR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r>
                  <a:rPr lang="en-US" altLang="ko-KR" sz="1050" b="1" i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050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ss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b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at (yaw, pitch) coordinate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오른쪽 화살표 41"/>
              <p:cNvSpPr/>
              <p:nvPr/>
            </p:nvSpPr>
            <p:spPr>
              <a:xfrm>
                <a:off x="2239931" y="2368116"/>
                <a:ext cx="154922" cy="21586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cxnSp>
            <p:nvCxnSpPr>
              <p:cNvPr id="44" name="꺾인 연결선 43"/>
              <p:cNvCxnSpPr>
                <a:stCxn id="34" idx="2"/>
                <a:endCxn id="36" idx="3"/>
              </p:cNvCxnSpPr>
              <p:nvPr/>
            </p:nvCxnSpPr>
            <p:spPr>
              <a:xfrm rot="5400000">
                <a:off x="7012003" y="3225007"/>
                <a:ext cx="190549" cy="994435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3" name="그룹 62"/>
              <p:cNvGrpSpPr/>
              <p:nvPr/>
            </p:nvGrpSpPr>
            <p:grpSpPr>
              <a:xfrm>
                <a:off x="2564548" y="2024057"/>
                <a:ext cx="801290" cy="1094614"/>
                <a:chOff x="3569114" y="3706136"/>
                <a:chExt cx="1406550" cy="1767130"/>
              </a:xfrm>
            </p:grpSpPr>
            <p:cxnSp>
              <p:nvCxnSpPr>
                <p:cNvPr id="64" name="직선 화살표 연결선 63"/>
                <p:cNvCxnSpPr/>
                <p:nvPr/>
              </p:nvCxnSpPr>
              <p:spPr>
                <a:xfrm>
                  <a:off x="4054064" y="4731659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/>
                <p:cNvCxnSpPr/>
                <p:nvPr/>
              </p:nvCxnSpPr>
              <p:spPr>
                <a:xfrm flipV="1">
                  <a:off x="4054065" y="3810392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/>
                <p:cNvCxnSpPr/>
                <p:nvPr/>
              </p:nvCxnSpPr>
              <p:spPr>
                <a:xfrm flipH="1">
                  <a:off x="3810818" y="4731659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4120742" y="3706136"/>
                  <a:ext cx="842069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3872842" y="5075770"/>
                  <a:ext cx="620018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4755920" y="4789300"/>
                  <a:ext cx="210796" cy="397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grpSp>
              <p:nvGrpSpPr>
                <p:cNvPr id="70" name="그룹 69"/>
                <p:cNvGrpSpPr/>
                <p:nvPr/>
              </p:nvGrpSpPr>
              <p:grpSpPr>
                <a:xfrm>
                  <a:off x="3569114" y="3913109"/>
                  <a:ext cx="1313625" cy="1137773"/>
                  <a:chOff x="5402513" y="2042353"/>
                  <a:chExt cx="1313625" cy="1137773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5402513" y="2042353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9">
                      <a:alphaModFix amt="30000"/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 rot="10800000">
                    <a:off x="5620316" y="2084304"/>
                    <a:ext cx="1095822" cy="1095822"/>
                  </a:xfrm>
                  <a:prstGeom prst="rect">
                    <a:avLst/>
                  </a:prstGeom>
                  <a:blipFill dpi="0" rotWithShape="1">
                    <a:blip r:embed="rId10"/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" name="원호 70"/>
                <p:cNvSpPr>
                  <a:spLocks/>
                </p:cNvSpPr>
                <p:nvPr/>
              </p:nvSpPr>
              <p:spPr>
                <a:xfrm flipV="1">
                  <a:off x="3742472" y="4966596"/>
                  <a:ext cx="183600" cy="252000"/>
                </a:xfrm>
                <a:prstGeom prst="arc">
                  <a:avLst>
                    <a:gd name="adj1" fmla="val 2928989"/>
                    <a:gd name="adj2" fmla="val 18432465"/>
                  </a:avLst>
                </a:prstGeom>
                <a:ln w="6350">
                  <a:solidFill>
                    <a:schemeClr val="accent4"/>
                  </a:solidFill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897441" y="1889364"/>
                <a:ext cx="1608445" cy="1377811"/>
                <a:chOff x="3194006" y="1582049"/>
                <a:chExt cx="2176747" cy="1697107"/>
              </a:xfrm>
            </p:grpSpPr>
            <p:cxnSp>
              <p:nvCxnSpPr>
                <p:cNvPr id="86" name="직선 화살표 연결선 85"/>
                <p:cNvCxnSpPr/>
                <p:nvPr/>
              </p:nvCxnSpPr>
              <p:spPr>
                <a:xfrm>
                  <a:off x="3989376" y="2607572"/>
                  <a:ext cx="9216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화살표 연결선 86"/>
                <p:cNvCxnSpPr/>
                <p:nvPr/>
              </p:nvCxnSpPr>
              <p:spPr>
                <a:xfrm flipV="1">
                  <a:off x="3989376" y="1686305"/>
                  <a:ext cx="0" cy="9212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H="1">
                  <a:off x="3746129" y="2607572"/>
                  <a:ext cx="243247" cy="4355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/>
                <p:cNvSpPr txBox="1"/>
                <p:nvPr/>
              </p:nvSpPr>
              <p:spPr>
                <a:xfrm>
                  <a:off x="4056053" y="1582049"/>
                  <a:ext cx="1160536" cy="303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 (=roll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3194006" y="2975875"/>
                  <a:ext cx="1508049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-Y (=yaw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4663044" y="2628225"/>
                  <a:ext cx="282338" cy="303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 </a:t>
                  </a:r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4181497" y="2749800"/>
                  <a:ext cx="1189256" cy="3032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r"/>
                  <a:r>
                    <a:rPr lang="en-US" altLang="ko-KR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(=pitch axis)</a:t>
                  </a:r>
                  <a:endPara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3504425" y="1789022"/>
                  <a:ext cx="1095822" cy="1095822"/>
                </a:xfrm>
                <a:prstGeom prst="rect">
                  <a:avLst/>
                </a:prstGeom>
                <a:blipFill dpi="0" rotWithShape="1">
                  <a:blip r:embed="rId9"/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직사각형 35"/>
              <p:cNvSpPr/>
              <p:nvPr/>
            </p:nvSpPr>
            <p:spPr>
              <a:xfrm>
                <a:off x="3894251" y="3690541"/>
                <a:ext cx="27158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 yaw and pitch by </a:t>
                </a:r>
                <a:r>
                  <a:rPr lang="el-GR" altLang="ko-KR" sz="105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yp </a:t>
                </a:r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respectively</a:t>
                </a:r>
                <a:r>
                  <a:rPr lang="en-US" altLang="ko-KR" sz="105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ko-KR" altLang="en-US" sz="105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6024976" y="1879567"/>
                <a:ext cx="422905" cy="728917"/>
                <a:chOff x="6635218" y="1892401"/>
                <a:chExt cx="422905" cy="728917"/>
              </a:xfrm>
            </p:grpSpPr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35218" y="1892401"/>
                  <a:ext cx="422905" cy="540000"/>
                </a:xfrm>
                <a:prstGeom prst="rect">
                  <a:avLst/>
                </a:prstGeom>
              </p:spPr>
            </p:pic>
            <p:sp>
              <p:nvSpPr>
                <p:cNvPr id="77" name="직사각형 76"/>
                <p:cNvSpPr/>
                <p:nvPr/>
              </p:nvSpPr>
              <p:spPr>
                <a:xfrm>
                  <a:off x="6692808" y="2390486"/>
                  <a:ext cx="324128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900" b="1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r>
                    <a:rPr lang="en-US" altLang="ko-KR" sz="900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</a:t>
                  </a:r>
                  <a:endParaRPr lang="ko-KR" altLang="en-US" sz="9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57" name="꺾인 연결선 56"/>
              <p:cNvCxnSpPr>
                <a:stCxn id="36" idx="1"/>
                <a:endCxn id="24" idx="2"/>
              </p:cNvCxnSpPr>
              <p:nvPr/>
            </p:nvCxnSpPr>
            <p:spPr>
              <a:xfrm rot="10800000">
                <a:off x="2943465" y="3626951"/>
                <a:ext cx="950787" cy="190549"/>
              </a:xfrm>
              <a:prstGeom prst="bentConnector2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2667608" y="1535323"/>
              <a:ext cx="38970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[Modified Support Structure Tomography]</a:t>
              </a:r>
              <a:endPara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2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3641" cy="82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1865" y="8659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</a:p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53675" y="1457268"/>
            <a:ext cx="5378204" cy="3586516"/>
            <a:chOff x="2853675" y="1457268"/>
            <a:chExt cx="5378204" cy="358651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15456" t="11604" r="20032" b="3323"/>
            <a:stretch/>
          </p:blipFill>
          <p:spPr>
            <a:xfrm>
              <a:off x="3670068" y="1457268"/>
              <a:ext cx="3767167" cy="349418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6000521" y="2506902"/>
              <a:ext cx="283148" cy="4762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6285415" y="2918610"/>
              <a:ext cx="339777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60736" y="2450308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infill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01627" y="2018901"/>
              <a:ext cx="990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4648868" y="2756684"/>
              <a:ext cx="250157" cy="319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29491" y="1933522"/>
              <a:ext cx="990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 flipV="1">
              <a:off x="6342144" y="4653150"/>
              <a:ext cx="268307" cy="1349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35427" y="4459009"/>
              <a:ext cx="1176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 plate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bottom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6691313" y="3605213"/>
              <a:ext cx="4476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6691313" y="3605213"/>
              <a:ext cx="20091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H="1">
              <a:off x="6958013" y="3605213"/>
              <a:ext cx="18097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55047" y="3312825"/>
              <a:ext cx="11768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Wall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ko-K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thickness</a:t>
              </a:r>
            </a:p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b="1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ko-KR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clad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  <a:endParaRPr lang="ko-K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186659" y="4086881"/>
              <a:ext cx="447675" cy="0"/>
              <a:chOff x="8067675" y="2496474"/>
              <a:chExt cx="447675" cy="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8067675" y="2496474"/>
                <a:ext cx="44767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>
                <a:off x="8067675" y="2496474"/>
                <a:ext cx="200914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H="1">
                <a:off x="8312953" y="2496474"/>
                <a:ext cx="180976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853675" y="2820383"/>
              <a:ext cx="15765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support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line width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/ horizontal 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expansion</a:t>
              </a:r>
              <a:b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altLang="ko-KR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ko-KR" sz="16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ss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76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그룹 894">
            <a:extLst>
              <a:ext uri="{FF2B5EF4-FFF2-40B4-BE49-F238E27FC236}">
                <a16:creationId xmlns:a16="http://schemas.microsoft.com/office/drawing/2014/main" id="{2FC89F6C-AD4B-4B57-8D43-6815F6176870}"/>
              </a:ext>
            </a:extLst>
          </p:cNvPr>
          <p:cNvGrpSpPr/>
          <p:nvPr/>
        </p:nvGrpSpPr>
        <p:grpSpPr>
          <a:xfrm>
            <a:off x="1282794" y="2182152"/>
            <a:ext cx="2227026" cy="2166403"/>
            <a:chOff x="1753147" y="1968925"/>
            <a:chExt cx="2227026" cy="2166403"/>
          </a:xfrm>
        </p:grpSpPr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59ACAA76-5A4F-4CD7-AF05-C170994310DC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41" y="3797712"/>
              <a:ext cx="16895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56049F75-42C1-4007-AFBF-732CF979C7FF}"/>
                </a:ext>
              </a:extLst>
            </p:cNvPr>
            <p:cNvCxnSpPr/>
            <p:nvPr/>
          </p:nvCxnSpPr>
          <p:spPr>
            <a:xfrm flipV="1">
              <a:off x="2204413" y="2152650"/>
              <a:ext cx="0" cy="181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51D3036-EBA5-4EC4-84AD-AABACA9743A3}"/>
                </a:ext>
              </a:extLst>
            </p:cNvPr>
            <p:cNvSpPr txBox="1"/>
            <p:nvPr/>
          </p:nvSpPr>
          <p:spPr>
            <a:xfrm>
              <a:off x="3758665" y="3691751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8AB6969-3AA3-4174-BFBD-7E3F40C9CA8F}"/>
                </a:ext>
              </a:extLst>
            </p:cNvPr>
            <p:cNvSpPr txBox="1"/>
            <p:nvPr/>
          </p:nvSpPr>
          <p:spPr>
            <a:xfrm>
              <a:off x="1987223" y="3858329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CA7277A-9BAE-415B-9070-E68B33555F4C}"/>
                </a:ext>
              </a:extLst>
            </p:cNvPr>
            <p:cNvSpPr txBox="1"/>
            <p:nvPr/>
          </p:nvSpPr>
          <p:spPr>
            <a:xfrm>
              <a:off x="3309304" y="3835147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A0433C9-4293-417A-AA53-1960F432049B}"/>
                </a:ext>
              </a:extLst>
            </p:cNvPr>
            <p:cNvSpPr txBox="1"/>
            <p:nvPr/>
          </p:nvSpPr>
          <p:spPr>
            <a:xfrm>
              <a:off x="1753147" y="2338633"/>
              <a:ext cx="4634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60A7127-A662-4A18-BD63-5A7F25287901}"/>
                </a:ext>
              </a:extLst>
            </p:cNvPr>
            <p:cNvSpPr txBox="1"/>
            <p:nvPr/>
          </p:nvSpPr>
          <p:spPr>
            <a:xfrm>
              <a:off x="2039414" y="1968925"/>
              <a:ext cx="221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17E4BF3C-AB70-4D74-8EE9-0854FB513C8B}"/>
                </a:ext>
              </a:extLst>
            </p:cNvPr>
            <p:cNvGrpSpPr/>
            <p:nvPr/>
          </p:nvGrpSpPr>
          <p:grpSpPr>
            <a:xfrm>
              <a:off x="2166346" y="3458724"/>
              <a:ext cx="1430388" cy="376423"/>
              <a:chOff x="2947257" y="5287524"/>
              <a:chExt cx="1430388" cy="376423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5DD550EF-7B32-4BE4-A07A-FA4FFA6E90D9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161" name="그룹 160">
                  <a:extLst>
                    <a:ext uri="{FF2B5EF4-FFF2-40B4-BE49-F238E27FC236}">
                      <a16:creationId xmlns:a16="http://schemas.microsoft.com/office/drawing/2014/main" id="{45D2845E-CA07-40A9-9B84-CE671F4086F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59528A4D-4D9D-47C0-A941-1C650E4F9FD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2083B4AC-E0F2-4EC6-B590-FD434413506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626CEDA3-9610-4E82-BD4E-82E234D6D10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2518DB5F-E374-4245-A3EE-305192E9AA1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2" name="그룹 161">
                  <a:extLst>
                    <a:ext uri="{FF2B5EF4-FFF2-40B4-BE49-F238E27FC236}">
                      <a16:creationId xmlns:a16="http://schemas.microsoft.com/office/drawing/2014/main" id="{1DE24CD7-39CC-4D26-B55D-0EAB3B95382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E825BF40-0BDF-4A09-A443-D9A4ED51DD6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CC3688AD-7921-48B8-8FAA-95B5CEFFE49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986F8FD5-7007-4A8D-8AC6-E3A935E21B9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95B3BB21-023E-4E5B-B80B-6B9F19F5011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3" name="그룹 162">
                  <a:extLst>
                    <a:ext uri="{FF2B5EF4-FFF2-40B4-BE49-F238E27FC236}">
                      <a16:creationId xmlns:a16="http://schemas.microsoft.com/office/drawing/2014/main" id="{2C35210C-E1F5-4512-84C1-7DF1C92E4F2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9" name="직사각형 168">
                    <a:extLst>
                      <a:ext uri="{FF2B5EF4-FFF2-40B4-BE49-F238E27FC236}">
                        <a16:creationId xmlns:a16="http://schemas.microsoft.com/office/drawing/2014/main" id="{EC3460D5-840C-4F13-9F3C-0D2AFBA4FF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8460D573-AA6A-49A2-AD46-F9ACE712EC2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62E82BB9-4FA2-4853-8BDD-DB892B019E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1089244-D118-4289-8DE9-0C5CFA7D71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78159886-2201-45A2-AE46-2F1B18249EB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165" name="직사각형 164">
                    <a:extLst>
                      <a:ext uri="{FF2B5EF4-FFF2-40B4-BE49-F238E27FC236}">
                        <a16:creationId xmlns:a16="http://schemas.microsoft.com/office/drawing/2014/main" id="{310B2474-1B37-4DD5-BB55-DA932124738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82F673CB-3E5F-4F35-88F3-2B1C9F5624AB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7BFAA2D4-2EE8-4B3E-AB5F-212BEB4D860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8B9B9F75-E754-47A2-BE34-D96E175B990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E9CA22E-B8FE-40D8-8BB7-F36F0B666451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E9A52346-044D-4005-8CBC-116B13E6EB4F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id="{C83EE04A-2785-4C72-B47A-CAAEC91EF3E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id="{6EBE7B6B-9862-4015-8B15-816CCDA0513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6" name="직사각형 245">
                    <a:extLst>
                      <a:ext uri="{FF2B5EF4-FFF2-40B4-BE49-F238E27FC236}">
                        <a16:creationId xmlns:a16="http://schemas.microsoft.com/office/drawing/2014/main" id="{A5334F52-819E-4877-8776-2881C6B96B3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7" name="직사각형 246">
                    <a:extLst>
                      <a:ext uri="{FF2B5EF4-FFF2-40B4-BE49-F238E27FC236}">
                        <a16:creationId xmlns:a16="http://schemas.microsoft.com/office/drawing/2014/main" id="{3579A44B-1693-4C36-9426-6E6FF0ECF73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29" name="그룹 228">
                  <a:extLst>
                    <a:ext uri="{FF2B5EF4-FFF2-40B4-BE49-F238E27FC236}">
                      <a16:creationId xmlns:a16="http://schemas.microsoft.com/office/drawing/2014/main" id="{D29E475E-A457-4AD0-9FF7-8FABBDEB49EC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id="{29B0B4F3-9861-477E-B378-F51F1A0836A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id="{9180DF4A-B34F-45BC-9BBA-C612D573BF2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id="{017350C7-8062-4442-9BE5-397AFA8008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id="{04A48A3E-F176-4B83-85A2-43812887AA12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46000992-5E59-4E5C-9794-684A207203A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6" name="직사각형 235">
                    <a:extLst>
                      <a:ext uri="{FF2B5EF4-FFF2-40B4-BE49-F238E27FC236}">
                        <a16:creationId xmlns:a16="http://schemas.microsoft.com/office/drawing/2014/main" id="{07D0E35E-6EDF-4BAB-ABBB-A9CCF19E28DF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7" name="직사각형 236">
                    <a:extLst>
                      <a:ext uri="{FF2B5EF4-FFF2-40B4-BE49-F238E27FC236}">
                        <a16:creationId xmlns:a16="http://schemas.microsoft.com/office/drawing/2014/main" id="{F3AEEA53-D1F3-4EF0-811B-C0357570AA7F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id="{6A863406-777C-40EB-A80D-54F9D08CF6E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id="{4DC95692-16B9-4126-82DD-35C744F6C89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31" name="그룹 230">
                  <a:extLst>
                    <a:ext uri="{FF2B5EF4-FFF2-40B4-BE49-F238E27FC236}">
                      <a16:creationId xmlns:a16="http://schemas.microsoft.com/office/drawing/2014/main" id="{0C051639-32F3-49E2-B43D-AE24AED06FA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6363E0A3-6355-4EC5-BB46-9F6456FE743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A14FA13F-0BB5-4D57-8BCB-7F2BF62DF5CE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4" name="직사각형 233">
                    <a:extLst>
                      <a:ext uri="{FF2B5EF4-FFF2-40B4-BE49-F238E27FC236}">
                        <a16:creationId xmlns:a16="http://schemas.microsoft.com/office/drawing/2014/main" id="{47A9C0F2-A401-4C43-9707-5D1C1B4CFAC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5" name="직사각형 234">
                    <a:extLst>
                      <a:ext uri="{FF2B5EF4-FFF2-40B4-BE49-F238E27FC236}">
                        <a16:creationId xmlns:a16="http://schemas.microsoft.com/office/drawing/2014/main" id="{3526D3A4-5028-42C0-95FB-13DB2127E66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7D4E5068-13DF-47CB-9303-2538190E7A61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270" name="그룹 269">
                  <a:extLst>
                    <a:ext uri="{FF2B5EF4-FFF2-40B4-BE49-F238E27FC236}">
                      <a16:creationId xmlns:a16="http://schemas.microsoft.com/office/drawing/2014/main" id="{F9A3BB3D-1B7A-49D2-84D5-9DB0BD751D45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6" name="직사각형 285">
                    <a:extLst>
                      <a:ext uri="{FF2B5EF4-FFF2-40B4-BE49-F238E27FC236}">
                        <a16:creationId xmlns:a16="http://schemas.microsoft.com/office/drawing/2014/main" id="{226EFF27-DA4E-4DED-89BE-F153B83F53F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278F31A1-02B0-4879-A239-7BEF7BC893A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8" name="직사각형 287">
                    <a:extLst>
                      <a:ext uri="{FF2B5EF4-FFF2-40B4-BE49-F238E27FC236}">
                        <a16:creationId xmlns:a16="http://schemas.microsoft.com/office/drawing/2014/main" id="{C97DFA23-13C6-4E37-B12C-B1168D0359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1D740860-B63F-41E2-8AC0-5E9ABF8B67A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1" name="그룹 270">
                  <a:extLst>
                    <a:ext uri="{FF2B5EF4-FFF2-40B4-BE49-F238E27FC236}">
                      <a16:creationId xmlns:a16="http://schemas.microsoft.com/office/drawing/2014/main" id="{B6A5A55D-84A8-44BB-89FA-7288BC05B60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82" name="직사각형 281">
                    <a:extLst>
                      <a:ext uri="{FF2B5EF4-FFF2-40B4-BE49-F238E27FC236}">
                        <a16:creationId xmlns:a16="http://schemas.microsoft.com/office/drawing/2014/main" id="{2F24AE68-6F14-4FCF-9FEA-8D88B237A34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직사각형 282">
                    <a:extLst>
                      <a:ext uri="{FF2B5EF4-FFF2-40B4-BE49-F238E27FC236}">
                        <a16:creationId xmlns:a16="http://schemas.microsoft.com/office/drawing/2014/main" id="{3764842A-1DB6-4F82-93D1-B0CB4A7206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4" name="직사각형 283">
                    <a:extLst>
                      <a:ext uri="{FF2B5EF4-FFF2-40B4-BE49-F238E27FC236}">
                        <a16:creationId xmlns:a16="http://schemas.microsoft.com/office/drawing/2014/main" id="{F4742C6E-B9ED-4793-89BD-AB96829821A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5" name="직사각형 284">
                    <a:extLst>
                      <a:ext uri="{FF2B5EF4-FFF2-40B4-BE49-F238E27FC236}">
                        <a16:creationId xmlns:a16="http://schemas.microsoft.com/office/drawing/2014/main" id="{F72139C4-ACF9-4E41-A9C4-71911B20844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2" name="그룹 271">
                  <a:extLst>
                    <a:ext uri="{FF2B5EF4-FFF2-40B4-BE49-F238E27FC236}">
                      <a16:creationId xmlns:a16="http://schemas.microsoft.com/office/drawing/2014/main" id="{D98CBAD5-46E9-4319-BBCC-C2761DCC574D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8" name="직사각형 277">
                    <a:extLst>
                      <a:ext uri="{FF2B5EF4-FFF2-40B4-BE49-F238E27FC236}">
                        <a16:creationId xmlns:a16="http://schemas.microsoft.com/office/drawing/2014/main" id="{02D09C55-B59C-4F8A-A32C-9B2ABA3435E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직사각형 278">
                    <a:extLst>
                      <a:ext uri="{FF2B5EF4-FFF2-40B4-BE49-F238E27FC236}">
                        <a16:creationId xmlns:a16="http://schemas.microsoft.com/office/drawing/2014/main" id="{C0F7E12F-28DF-4D74-9314-11BCC23634A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0" name="직사각형 279">
                    <a:extLst>
                      <a:ext uri="{FF2B5EF4-FFF2-40B4-BE49-F238E27FC236}">
                        <a16:creationId xmlns:a16="http://schemas.microsoft.com/office/drawing/2014/main" id="{FCD35DCA-0354-4F34-ADAF-340BC867735D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직사각형 280">
                    <a:extLst>
                      <a:ext uri="{FF2B5EF4-FFF2-40B4-BE49-F238E27FC236}">
                        <a16:creationId xmlns:a16="http://schemas.microsoft.com/office/drawing/2014/main" id="{E8567330-8F28-4DB3-84EA-AA1F0EB652A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id="{49191FB6-8F6B-4E0A-80CA-7A95A588D696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274" name="직사각형 273">
                    <a:extLst>
                      <a:ext uri="{FF2B5EF4-FFF2-40B4-BE49-F238E27FC236}">
                        <a16:creationId xmlns:a16="http://schemas.microsoft.com/office/drawing/2014/main" id="{069CED18-E99C-429C-B934-FEB02F35B5B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5" name="직사각형 274">
                    <a:extLst>
                      <a:ext uri="{FF2B5EF4-FFF2-40B4-BE49-F238E27FC236}">
                        <a16:creationId xmlns:a16="http://schemas.microsoft.com/office/drawing/2014/main" id="{A7F4EC67-DF2D-4D9D-B673-0E031929E88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6" name="직사각형 275">
                    <a:extLst>
                      <a:ext uri="{FF2B5EF4-FFF2-40B4-BE49-F238E27FC236}">
                        <a16:creationId xmlns:a16="http://schemas.microsoft.com/office/drawing/2014/main" id="{78D323AE-10A3-4153-9357-080A766D64C3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>
                    <a:extLst>
                      <a:ext uri="{FF2B5EF4-FFF2-40B4-BE49-F238E27FC236}">
                        <a16:creationId xmlns:a16="http://schemas.microsoft.com/office/drawing/2014/main" id="{EB45F8AB-1AC4-4C71-B1C3-27CD8AE315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468" name="그룹 467">
                <a:extLst>
                  <a:ext uri="{FF2B5EF4-FFF2-40B4-BE49-F238E27FC236}">
                    <a16:creationId xmlns:a16="http://schemas.microsoft.com/office/drawing/2014/main" id="{0A66AC7B-0E00-4E72-B20E-598CE088FFD5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465" name="타원 464">
                  <a:extLst>
                    <a:ext uri="{FF2B5EF4-FFF2-40B4-BE49-F238E27FC236}">
                      <a16:creationId xmlns:a16="http://schemas.microsoft.com/office/drawing/2014/main" id="{B02B8E1F-A424-4F06-A828-B115871C66DF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타원 465">
                  <a:extLst>
                    <a:ext uri="{FF2B5EF4-FFF2-40B4-BE49-F238E27FC236}">
                      <a16:creationId xmlns:a16="http://schemas.microsoft.com/office/drawing/2014/main" id="{10117F15-B8DF-41BB-B859-71AB0612D38D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7" name="타원 466">
                  <a:extLst>
                    <a:ext uri="{FF2B5EF4-FFF2-40B4-BE49-F238E27FC236}">
                      <a16:creationId xmlns:a16="http://schemas.microsoft.com/office/drawing/2014/main" id="{AB1434F9-C822-4485-99E8-2D4A7A8394FE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52" name="그룹 651">
              <a:extLst>
                <a:ext uri="{FF2B5EF4-FFF2-40B4-BE49-F238E27FC236}">
                  <a16:creationId xmlns:a16="http://schemas.microsoft.com/office/drawing/2014/main" id="{CA596973-7DCE-4BCB-A951-0853820454A7}"/>
                </a:ext>
              </a:extLst>
            </p:cNvPr>
            <p:cNvGrpSpPr/>
            <p:nvPr/>
          </p:nvGrpSpPr>
          <p:grpSpPr>
            <a:xfrm>
              <a:off x="2166346" y="3059360"/>
              <a:ext cx="1430388" cy="376423"/>
              <a:chOff x="2947257" y="5287524"/>
              <a:chExt cx="1430388" cy="376423"/>
            </a:xfrm>
          </p:grpSpPr>
          <p:grpSp>
            <p:nvGrpSpPr>
              <p:cNvPr id="653" name="그룹 652">
                <a:extLst>
                  <a:ext uri="{FF2B5EF4-FFF2-40B4-BE49-F238E27FC236}">
                    <a16:creationId xmlns:a16="http://schemas.microsoft.com/office/drawing/2014/main" id="{3FBCE8E8-A914-4AE0-A8F3-0087E9165A9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00" name="그룹 699">
                  <a:extLst>
                    <a:ext uri="{FF2B5EF4-FFF2-40B4-BE49-F238E27FC236}">
                      <a16:creationId xmlns:a16="http://schemas.microsoft.com/office/drawing/2014/main" id="{8263B03B-234F-49C4-B6C3-2C623F81E894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6" name="직사각형 715">
                    <a:extLst>
                      <a:ext uri="{FF2B5EF4-FFF2-40B4-BE49-F238E27FC236}">
                        <a16:creationId xmlns:a16="http://schemas.microsoft.com/office/drawing/2014/main" id="{21ECF30C-A448-4936-B52F-81F50736E24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7" name="직사각형 716">
                    <a:extLst>
                      <a:ext uri="{FF2B5EF4-FFF2-40B4-BE49-F238E27FC236}">
                        <a16:creationId xmlns:a16="http://schemas.microsoft.com/office/drawing/2014/main" id="{52C943F9-F9CE-4515-AC4F-D2E251DC04DC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8" name="직사각형 717">
                    <a:extLst>
                      <a:ext uri="{FF2B5EF4-FFF2-40B4-BE49-F238E27FC236}">
                        <a16:creationId xmlns:a16="http://schemas.microsoft.com/office/drawing/2014/main" id="{47DCE62B-5B3D-43CD-9CC6-650FAFB61C9C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9" name="직사각형 718">
                    <a:extLst>
                      <a:ext uri="{FF2B5EF4-FFF2-40B4-BE49-F238E27FC236}">
                        <a16:creationId xmlns:a16="http://schemas.microsoft.com/office/drawing/2014/main" id="{E597FB03-F1C6-45D7-BE7F-741AF6C1901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1" name="그룹 700">
                  <a:extLst>
                    <a:ext uri="{FF2B5EF4-FFF2-40B4-BE49-F238E27FC236}">
                      <a16:creationId xmlns:a16="http://schemas.microsoft.com/office/drawing/2014/main" id="{2273B401-0249-4BDA-A242-33A1F40EA9E0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12" name="직사각형 711">
                    <a:extLst>
                      <a:ext uri="{FF2B5EF4-FFF2-40B4-BE49-F238E27FC236}">
                        <a16:creationId xmlns:a16="http://schemas.microsoft.com/office/drawing/2014/main" id="{422AC4A0-3A7F-49FF-A4ED-7F37B1310CA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3" name="직사각형 712">
                    <a:extLst>
                      <a:ext uri="{FF2B5EF4-FFF2-40B4-BE49-F238E27FC236}">
                        <a16:creationId xmlns:a16="http://schemas.microsoft.com/office/drawing/2014/main" id="{D9A684A4-20DD-4D0C-B77F-C070EBB63E5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4" name="직사각형 713">
                    <a:extLst>
                      <a:ext uri="{FF2B5EF4-FFF2-40B4-BE49-F238E27FC236}">
                        <a16:creationId xmlns:a16="http://schemas.microsoft.com/office/drawing/2014/main" id="{8D9BC897-07DE-447B-BE24-779D4EDAC44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5" name="직사각형 714">
                    <a:extLst>
                      <a:ext uri="{FF2B5EF4-FFF2-40B4-BE49-F238E27FC236}">
                        <a16:creationId xmlns:a16="http://schemas.microsoft.com/office/drawing/2014/main" id="{02C661C0-E15E-435C-A179-8E90D932FEED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2" name="그룹 701">
                  <a:extLst>
                    <a:ext uri="{FF2B5EF4-FFF2-40B4-BE49-F238E27FC236}">
                      <a16:creationId xmlns:a16="http://schemas.microsoft.com/office/drawing/2014/main" id="{1869302F-3F5F-496B-9460-A335F839C482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8" name="직사각형 707">
                    <a:extLst>
                      <a:ext uri="{FF2B5EF4-FFF2-40B4-BE49-F238E27FC236}">
                        <a16:creationId xmlns:a16="http://schemas.microsoft.com/office/drawing/2014/main" id="{28E0F26C-0F85-4387-BC7A-18961C2B5E2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9" name="직사각형 708">
                    <a:extLst>
                      <a:ext uri="{FF2B5EF4-FFF2-40B4-BE49-F238E27FC236}">
                        <a16:creationId xmlns:a16="http://schemas.microsoft.com/office/drawing/2014/main" id="{73D1F0D2-F501-46B1-B46A-F14B0C38D12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0" name="직사각형 709">
                    <a:extLst>
                      <a:ext uri="{FF2B5EF4-FFF2-40B4-BE49-F238E27FC236}">
                        <a16:creationId xmlns:a16="http://schemas.microsoft.com/office/drawing/2014/main" id="{3E439876-3E48-47CE-A4B2-B9D4F5992970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11" name="직사각형 710">
                    <a:extLst>
                      <a:ext uri="{FF2B5EF4-FFF2-40B4-BE49-F238E27FC236}">
                        <a16:creationId xmlns:a16="http://schemas.microsoft.com/office/drawing/2014/main" id="{51B78028-A10B-4A9C-BA25-388E4235BA3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03" name="그룹 702">
                  <a:extLst>
                    <a:ext uri="{FF2B5EF4-FFF2-40B4-BE49-F238E27FC236}">
                      <a16:creationId xmlns:a16="http://schemas.microsoft.com/office/drawing/2014/main" id="{AD2FBB28-D74E-44AC-8508-77CB279F2EC1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04" name="직사각형 703">
                    <a:extLst>
                      <a:ext uri="{FF2B5EF4-FFF2-40B4-BE49-F238E27FC236}">
                        <a16:creationId xmlns:a16="http://schemas.microsoft.com/office/drawing/2014/main" id="{EC2809B0-CAE4-49A1-B023-DBCAED4AF6F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5" name="직사각형 704">
                    <a:extLst>
                      <a:ext uri="{FF2B5EF4-FFF2-40B4-BE49-F238E27FC236}">
                        <a16:creationId xmlns:a16="http://schemas.microsoft.com/office/drawing/2014/main" id="{D63B6E88-CBA2-4E86-9967-CE94A5C39C38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6" name="직사각형 705">
                    <a:extLst>
                      <a:ext uri="{FF2B5EF4-FFF2-40B4-BE49-F238E27FC236}">
                        <a16:creationId xmlns:a16="http://schemas.microsoft.com/office/drawing/2014/main" id="{43F2C65F-2DA1-427D-B870-474B81EA69C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07" name="직사각형 706">
                    <a:extLst>
                      <a:ext uri="{FF2B5EF4-FFF2-40B4-BE49-F238E27FC236}">
                        <a16:creationId xmlns:a16="http://schemas.microsoft.com/office/drawing/2014/main" id="{D551B0E9-651A-4D9E-885C-E936000B275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4" name="그룹 653">
                <a:extLst>
                  <a:ext uri="{FF2B5EF4-FFF2-40B4-BE49-F238E27FC236}">
                    <a16:creationId xmlns:a16="http://schemas.microsoft.com/office/drawing/2014/main" id="{6557D1EC-6EEA-4873-8B7C-33D3DB9E02B9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80" name="그룹 679">
                  <a:extLst>
                    <a:ext uri="{FF2B5EF4-FFF2-40B4-BE49-F238E27FC236}">
                      <a16:creationId xmlns:a16="http://schemas.microsoft.com/office/drawing/2014/main" id="{6D31D04E-2FEC-4816-999C-CBE85E301CD8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6" name="직사각형 695">
                    <a:extLst>
                      <a:ext uri="{FF2B5EF4-FFF2-40B4-BE49-F238E27FC236}">
                        <a16:creationId xmlns:a16="http://schemas.microsoft.com/office/drawing/2014/main" id="{F2A24F66-A095-43C1-BAC5-07C3CA33EE1A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7" name="직사각형 696">
                    <a:extLst>
                      <a:ext uri="{FF2B5EF4-FFF2-40B4-BE49-F238E27FC236}">
                        <a16:creationId xmlns:a16="http://schemas.microsoft.com/office/drawing/2014/main" id="{ACD49E48-B6C5-49A3-9358-ED23CB84D4B3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8" name="직사각형 697">
                    <a:extLst>
                      <a:ext uri="{FF2B5EF4-FFF2-40B4-BE49-F238E27FC236}">
                        <a16:creationId xmlns:a16="http://schemas.microsoft.com/office/drawing/2014/main" id="{EC1EC742-D4CC-4A4C-9269-A1D883A3652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9" name="직사각형 698">
                    <a:extLst>
                      <a:ext uri="{FF2B5EF4-FFF2-40B4-BE49-F238E27FC236}">
                        <a16:creationId xmlns:a16="http://schemas.microsoft.com/office/drawing/2014/main" id="{2D245D7C-4FE3-4398-9309-95611567112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solidFill>
                    <a:srgbClr val="41719C"/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1" name="그룹 680">
                  <a:extLst>
                    <a:ext uri="{FF2B5EF4-FFF2-40B4-BE49-F238E27FC236}">
                      <a16:creationId xmlns:a16="http://schemas.microsoft.com/office/drawing/2014/main" id="{B366815B-7C30-48AE-A66B-44B3848DE60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92" name="직사각형 691">
                    <a:extLst>
                      <a:ext uri="{FF2B5EF4-FFF2-40B4-BE49-F238E27FC236}">
                        <a16:creationId xmlns:a16="http://schemas.microsoft.com/office/drawing/2014/main" id="{671B3DDD-F9B5-4608-BB2B-4B4EBDA7230E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3" name="직사각형 692">
                    <a:extLst>
                      <a:ext uri="{FF2B5EF4-FFF2-40B4-BE49-F238E27FC236}">
                        <a16:creationId xmlns:a16="http://schemas.microsoft.com/office/drawing/2014/main" id="{504F3AD2-B52E-42B5-B108-B5EB373B26E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4" name="직사각형 693">
                    <a:extLst>
                      <a:ext uri="{FF2B5EF4-FFF2-40B4-BE49-F238E27FC236}">
                        <a16:creationId xmlns:a16="http://schemas.microsoft.com/office/drawing/2014/main" id="{35B67965-B4CA-422D-AF01-F2393FCA282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5" name="직사각형 694">
                    <a:extLst>
                      <a:ext uri="{FF2B5EF4-FFF2-40B4-BE49-F238E27FC236}">
                        <a16:creationId xmlns:a16="http://schemas.microsoft.com/office/drawing/2014/main" id="{116AFFDF-F9DD-4F73-BC3B-BAAA15C303E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2" name="그룹 681">
                  <a:extLst>
                    <a:ext uri="{FF2B5EF4-FFF2-40B4-BE49-F238E27FC236}">
                      <a16:creationId xmlns:a16="http://schemas.microsoft.com/office/drawing/2014/main" id="{157D7A86-FBCA-4D46-84AA-F695EFCC4619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8" name="직사각형 687">
                    <a:extLst>
                      <a:ext uri="{FF2B5EF4-FFF2-40B4-BE49-F238E27FC236}">
                        <a16:creationId xmlns:a16="http://schemas.microsoft.com/office/drawing/2014/main" id="{19872A56-D528-4B43-ABEF-72CCD7B5F0C2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9" name="직사각형 688">
                    <a:extLst>
                      <a:ext uri="{FF2B5EF4-FFF2-40B4-BE49-F238E27FC236}">
                        <a16:creationId xmlns:a16="http://schemas.microsoft.com/office/drawing/2014/main" id="{CF39FD58-DD75-4686-B875-0CD36A14E600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0" name="직사각형 689">
                    <a:extLst>
                      <a:ext uri="{FF2B5EF4-FFF2-40B4-BE49-F238E27FC236}">
                        <a16:creationId xmlns:a16="http://schemas.microsoft.com/office/drawing/2014/main" id="{C8DD067B-1674-434A-904D-494F7BCC6347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91" name="직사각형 690">
                    <a:extLst>
                      <a:ext uri="{FF2B5EF4-FFF2-40B4-BE49-F238E27FC236}">
                        <a16:creationId xmlns:a16="http://schemas.microsoft.com/office/drawing/2014/main" id="{4FCB2C4E-9A6F-4B43-AB5A-23117D686C4A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83" name="그룹 682">
                  <a:extLst>
                    <a:ext uri="{FF2B5EF4-FFF2-40B4-BE49-F238E27FC236}">
                      <a16:creationId xmlns:a16="http://schemas.microsoft.com/office/drawing/2014/main" id="{79442C68-BA66-49B8-9A08-603F4F8C7E3C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84" name="직사각형 683">
                    <a:extLst>
                      <a:ext uri="{FF2B5EF4-FFF2-40B4-BE49-F238E27FC236}">
                        <a16:creationId xmlns:a16="http://schemas.microsoft.com/office/drawing/2014/main" id="{AECF47C6-BC32-4AE3-91BF-D8B7B9D6547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5" name="직사각형 684">
                    <a:extLst>
                      <a:ext uri="{FF2B5EF4-FFF2-40B4-BE49-F238E27FC236}">
                        <a16:creationId xmlns:a16="http://schemas.microsoft.com/office/drawing/2014/main" id="{5193AD67-3B7E-4121-B541-77900F84937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6" name="직사각형 685">
                    <a:extLst>
                      <a:ext uri="{FF2B5EF4-FFF2-40B4-BE49-F238E27FC236}">
                        <a16:creationId xmlns:a16="http://schemas.microsoft.com/office/drawing/2014/main" id="{BB5A0751-ACF7-4C22-B347-4B80F4132576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87" name="직사각형 686">
                    <a:extLst>
                      <a:ext uri="{FF2B5EF4-FFF2-40B4-BE49-F238E27FC236}">
                        <a16:creationId xmlns:a16="http://schemas.microsoft.com/office/drawing/2014/main" id="{424C3E85-5421-4198-8E78-AD462834CEF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5" name="그룹 654">
                <a:extLst>
                  <a:ext uri="{FF2B5EF4-FFF2-40B4-BE49-F238E27FC236}">
                    <a16:creationId xmlns:a16="http://schemas.microsoft.com/office/drawing/2014/main" id="{6830B773-9EB8-415A-B392-338EE9194315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660" name="그룹 659">
                  <a:extLst>
                    <a:ext uri="{FF2B5EF4-FFF2-40B4-BE49-F238E27FC236}">
                      <a16:creationId xmlns:a16="http://schemas.microsoft.com/office/drawing/2014/main" id="{DC5CBC3F-44D4-447C-AB8B-90BADD09B397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6" name="직사각형 675">
                    <a:extLst>
                      <a:ext uri="{FF2B5EF4-FFF2-40B4-BE49-F238E27FC236}">
                        <a16:creationId xmlns:a16="http://schemas.microsoft.com/office/drawing/2014/main" id="{25472A8D-0D21-46AA-B319-4DB10400F4F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7" name="직사각형 676">
                    <a:extLst>
                      <a:ext uri="{FF2B5EF4-FFF2-40B4-BE49-F238E27FC236}">
                        <a16:creationId xmlns:a16="http://schemas.microsoft.com/office/drawing/2014/main" id="{5FA2B33C-289B-4F91-B8E1-B67BFBBAB5E4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8" name="직사각형 677">
                    <a:extLst>
                      <a:ext uri="{FF2B5EF4-FFF2-40B4-BE49-F238E27FC236}">
                        <a16:creationId xmlns:a16="http://schemas.microsoft.com/office/drawing/2014/main" id="{6B13AE38-0B1F-4E2F-9248-2C29121DC53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9" name="직사각형 678">
                    <a:extLst>
                      <a:ext uri="{FF2B5EF4-FFF2-40B4-BE49-F238E27FC236}">
                        <a16:creationId xmlns:a16="http://schemas.microsoft.com/office/drawing/2014/main" id="{76EC966A-2B33-43E6-ADEE-53AAE4A6A978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1" name="그룹 660">
                  <a:extLst>
                    <a:ext uri="{FF2B5EF4-FFF2-40B4-BE49-F238E27FC236}">
                      <a16:creationId xmlns:a16="http://schemas.microsoft.com/office/drawing/2014/main" id="{795780AC-7954-4A46-8F71-C65DA0DE3CB1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72" name="직사각형 671">
                    <a:extLst>
                      <a:ext uri="{FF2B5EF4-FFF2-40B4-BE49-F238E27FC236}">
                        <a16:creationId xmlns:a16="http://schemas.microsoft.com/office/drawing/2014/main" id="{A763546E-8C78-49BB-8B01-3A9C2C79BE25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3" name="직사각형 672">
                    <a:extLst>
                      <a:ext uri="{FF2B5EF4-FFF2-40B4-BE49-F238E27FC236}">
                        <a16:creationId xmlns:a16="http://schemas.microsoft.com/office/drawing/2014/main" id="{53C3BAA9-89BD-476E-8484-1D513C27024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4" name="직사각형 673">
                    <a:extLst>
                      <a:ext uri="{FF2B5EF4-FFF2-40B4-BE49-F238E27FC236}">
                        <a16:creationId xmlns:a16="http://schemas.microsoft.com/office/drawing/2014/main" id="{F4092AE9-A40D-46CF-8FBC-3F637B0A5E29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5" name="직사각형 674">
                    <a:extLst>
                      <a:ext uri="{FF2B5EF4-FFF2-40B4-BE49-F238E27FC236}">
                        <a16:creationId xmlns:a16="http://schemas.microsoft.com/office/drawing/2014/main" id="{4EC21305-E597-4631-ADBE-8DB128E46520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2" name="그룹 661">
                  <a:extLst>
                    <a:ext uri="{FF2B5EF4-FFF2-40B4-BE49-F238E27FC236}">
                      <a16:creationId xmlns:a16="http://schemas.microsoft.com/office/drawing/2014/main" id="{A3BAE9F6-75F0-4752-A4A4-BFADCEA61DC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8" name="직사각형 667">
                    <a:extLst>
                      <a:ext uri="{FF2B5EF4-FFF2-40B4-BE49-F238E27FC236}">
                        <a16:creationId xmlns:a16="http://schemas.microsoft.com/office/drawing/2014/main" id="{8AB262E3-C371-45DF-9A07-29F0B6ED52E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9" name="직사각형 668">
                    <a:extLst>
                      <a:ext uri="{FF2B5EF4-FFF2-40B4-BE49-F238E27FC236}">
                        <a16:creationId xmlns:a16="http://schemas.microsoft.com/office/drawing/2014/main" id="{C5CFA4C9-FFF9-4955-8E3A-95D38B635D5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0" name="직사각형 669">
                    <a:extLst>
                      <a:ext uri="{FF2B5EF4-FFF2-40B4-BE49-F238E27FC236}">
                        <a16:creationId xmlns:a16="http://schemas.microsoft.com/office/drawing/2014/main" id="{9B22C794-C04A-49D8-99F1-7AA23C80D98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71" name="직사각형 670">
                    <a:extLst>
                      <a:ext uri="{FF2B5EF4-FFF2-40B4-BE49-F238E27FC236}">
                        <a16:creationId xmlns:a16="http://schemas.microsoft.com/office/drawing/2014/main" id="{38662176-00B0-40AC-A0F7-B3C31FC6E3C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63" name="그룹 662">
                  <a:extLst>
                    <a:ext uri="{FF2B5EF4-FFF2-40B4-BE49-F238E27FC236}">
                      <a16:creationId xmlns:a16="http://schemas.microsoft.com/office/drawing/2014/main" id="{266DDB70-5BAC-4A57-9700-D8209B6BB9F8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664" name="직사각형 663">
                    <a:extLst>
                      <a:ext uri="{FF2B5EF4-FFF2-40B4-BE49-F238E27FC236}">
                        <a16:creationId xmlns:a16="http://schemas.microsoft.com/office/drawing/2014/main" id="{D4FFD6D3-FC3F-4BDE-8639-621054EDF74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5" name="직사각형 664">
                    <a:extLst>
                      <a:ext uri="{FF2B5EF4-FFF2-40B4-BE49-F238E27FC236}">
                        <a16:creationId xmlns:a16="http://schemas.microsoft.com/office/drawing/2014/main" id="{B75CBE1B-2B36-4E15-9683-414E51F86A71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6" name="직사각형 665">
                    <a:extLst>
                      <a:ext uri="{FF2B5EF4-FFF2-40B4-BE49-F238E27FC236}">
                        <a16:creationId xmlns:a16="http://schemas.microsoft.com/office/drawing/2014/main" id="{223EB1C5-6394-4CD7-8394-DF856A0C9B31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67" name="직사각형 666">
                    <a:extLst>
                      <a:ext uri="{FF2B5EF4-FFF2-40B4-BE49-F238E27FC236}">
                        <a16:creationId xmlns:a16="http://schemas.microsoft.com/office/drawing/2014/main" id="{2783BFD7-213A-4876-A7F1-61D2AF074CC3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56" name="그룹 655">
                <a:extLst>
                  <a:ext uri="{FF2B5EF4-FFF2-40B4-BE49-F238E27FC236}">
                    <a16:creationId xmlns:a16="http://schemas.microsoft.com/office/drawing/2014/main" id="{A8FC776C-83D2-460E-A758-77CBB595DF51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657" name="타원 656">
                  <a:extLst>
                    <a:ext uri="{FF2B5EF4-FFF2-40B4-BE49-F238E27FC236}">
                      <a16:creationId xmlns:a16="http://schemas.microsoft.com/office/drawing/2014/main" id="{4FEA1C7E-FB0F-4AC5-A716-8AFEAD1C2EBE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8" name="타원 657">
                  <a:extLst>
                    <a:ext uri="{FF2B5EF4-FFF2-40B4-BE49-F238E27FC236}">
                      <a16:creationId xmlns:a16="http://schemas.microsoft.com/office/drawing/2014/main" id="{16AFB30D-D269-4207-B0E2-0450F77E3DEF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9" name="타원 658">
                  <a:extLst>
                    <a:ext uri="{FF2B5EF4-FFF2-40B4-BE49-F238E27FC236}">
                      <a16:creationId xmlns:a16="http://schemas.microsoft.com/office/drawing/2014/main" id="{5E7EDC7A-3299-401C-B4FE-F53F3B61E365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20" name="그룹 719">
              <a:extLst>
                <a:ext uri="{FF2B5EF4-FFF2-40B4-BE49-F238E27FC236}">
                  <a16:creationId xmlns:a16="http://schemas.microsoft.com/office/drawing/2014/main" id="{C1B96756-0E8C-4BCF-9ACB-505E788D47CF}"/>
                </a:ext>
              </a:extLst>
            </p:cNvPr>
            <p:cNvGrpSpPr/>
            <p:nvPr/>
          </p:nvGrpSpPr>
          <p:grpSpPr>
            <a:xfrm>
              <a:off x="2161712" y="2430213"/>
              <a:ext cx="1430388" cy="376423"/>
              <a:chOff x="2947257" y="5287524"/>
              <a:chExt cx="1430388" cy="376423"/>
            </a:xfrm>
          </p:grpSpPr>
          <p:grpSp>
            <p:nvGrpSpPr>
              <p:cNvPr id="721" name="그룹 720">
                <a:extLst>
                  <a:ext uri="{FF2B5EF4-FFF2-40B4-BE49-F238E27FC236}">
                    <a16:creationId xmlns:a16="http://schemas.microsoft.com/office/drawing/2014/main" id="{797938B2-8C0D-4471-AEA0-82EBB5FA3F7C}"/>
                  </a:ext>
                </a:extLst>
              </p:cNvPr>
              <p:cNvGrpSpPr/>
              <p:nvPr/>
            </p:nvGrpSpPr>
            <p:grpSpPr>
              <a:xfrm>
                <a:off x="2947257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68" name="그룹 767">
                  <a:extLst>
                    <a:ext uri="{FF2B5EF4-FFF2-40B4-BE49-F238E27FC236}">
                      <a16:creationId xmlns:a16="http://schemas.microsoft.com/office/drawing/2014/main" id="{2F982220-19EC-4E86-80E3-AE3A4DB4FF5C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4" name="직사각형 783">
                    <a:extLst>
                      <a:ext uri="{FF2B5EF4-FFF2-40B4-BE49-F238E27FC236}">
                        <a16:creationId xmlns:a16="http://schemas.microsoft.com/office/drawing/2014/main" id="{2AFF3003-22DA-46CD-BD77-CB53A4ED4EC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5" name="직사각형 784">
                    <a:extLst>
                      <a:ext uri="{FF2B5EF4-FFF2-40B4-BE49-F238E27FC236}">
                        <a16:creationId xmlns:a16="http://schemas.microsoft.com/office/drawing/2014/main" id="{022BCE33-99F7-4179-B084-5561E0C960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6" name="직사각형 785">
                    <a:extLst>
                      <a:ext uri="{FF2B5EF4-FFF2-40B4-BE49-F238E27FC236}">
                        <a16:creationId xmlns:a16="http://schemas.microsoft.com/office/drawing/2014/main" id="{4278B552-1088-4A67-B145-7DF5530C613B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7" name="직사각형 786">
                    <a:extLst>
                      <a:ext uri="{FF2B5EF4-FFF2-40B4-BE49-F238E27FC236}">
                        <a16:creationId xmlns:a16="http://schemas.microsoft.com/office/drawing/2014/main" id="{B0DFA540-F08A-4C4D-910A-43D0D964766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69" name="그룹 768">
                  <a:extLst>
                    <a:ext uri="{FF2B5EF4-FFF2-40B4-BE49-F238E27FC236}">
                      <a16:creationId xmlns:a16="http://schemas.microsoft.com/office/drawing/2014/main" id="{901FD16D-2DF5-4842-8432-C5863A935FA5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80" name="직사각형 779">
                    <a:extLst>
                      <a:ext uri="{FF2B5EF4-FFF2-40B4-BE49-F238E27FC236}">
                        <a16:creationId xmlns:a16="http://schemas.microsoft.com/office/drawing/2014/main" id="{4819F358-FB0F-4D33-AD22-0CA3D0E2028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1" name="직사각형 780">
                    <a:extLst>
                      <a:ext uri="{FF2B5EF4-FFF2-40B4-BE49-F238E27FC236}">
                        <a16:creationId xmlns:a16="http://schemas.microsoft.com/office/drawing/2014/main" id="{7186886D-E9BA-4091-8077-C1628247EB0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2" name="직사각형 781">
                    <a:extLst>
                      <a:ext uri="{FF2B5EF4-FFF2-40B4-BE49-F238E27FC236}">
                        <a16:creationId xmlns:a16="http://schemas.microsoft.com/office/drawing/2014/main" id="{7AAA4910-7DC4-4DBF-980C-7728430F257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3" name="직사각형 782">
                    <a:extLst>
                      <a:ext uri="{FF2B5EF4-FFF2-40B4-BE49-F238E27FC236}">
                        <a16:creationId xmlns:a16="http://schemas.microsoft.com/office/drawing/2014/main" id="{803E625B-9B2B-4FEC-8978-2837CA7BFB7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0" name="그룹 769">
                  <a:extLst>
                    <a:ext uri="{FF2B5EF4-FFF2-40B4-BE49-F238E27FC236}">
                      <a16:creationId xmlns:a16="http://schemas.microsoft.com/office/drawing/2014/main" id="{027DEBAB-3A24-4D51-9A89-C43C4982FDE5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6" name="직사각형 775">
                    <a:extLst>
                      <a:ext uri="{FF2B5EF4-FFF2-40B4-BE49-F238E27FC236}">
                        <a16:creationId xmlns:a16="http://schemas.microsoft.com/office/drawing/2014/main" id="{4344C3F6-EFB0-4354-96F4-6868274DA833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7" name="직사각형 776">
                    <a:extLst>
                      <a:ext uri="{FF2B5EF4-FFF2-40B4-BE49-F238E27FC236}">
                        <a16:creationId xmlns:a16="http://schemas.microsoft.com/office/drawing/2014/main" id="{2EFEDF96-B0E0-49A3-9EB8-BC2997015BA5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8" name="직사각형 777">
                    <a:extLst>
                      <a:ext uri="{FF2B5EF4-FFF2-40B4-BE49-F238E27FC236}">
                        <a16:creationId xmlns:a16="http://schemas.microsoft.com/office/drawing/2014/main" id="{92C9B315-E262-479F-B82A-5AF65AA5084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9" name="직사각형 778">
                    <a:extLst>
                      <a:ext uri="{FF2B5EF4-FFF2-40B4-BE49-F238E27FC236}">
                        <a16:creationId xmlns:a16="http://schemas.microsoft.com/office/drawing/2014/main" id="{CC1F74B9-4E2F-409C-8232-2BC16C5447C9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71" name="그룹 770">
                  <a:extLst>
                    <a:ext uri="{FF2B5EF4-FFF2-40B4-BE49-F238E27FC236}">
                      <a16:creationId xmlns:a16="http://schemas.microsoft.com/office/drawing/2014/main" id="{4AD67CB5-5F59-44BA-8CC1-974E85CBACF9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72" name="직사각형 771">
                    <a:extLst>
                      <a:ext uri="{FF2B5EF4-FFF2-40B4-BE49-F238E27FC236}">
                        <a16:creationId xmlns:a16="http://schemas.microsoft.com/office/drawing/2014/main" id="{0B5B4D24-30A8-44F0-9EEB-860A1796F2EC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3" name="직사각형 772">
                    <a:extLst>
                      <a:ext uri="{FF2B5EF4-FFF2-40B4-BE49-F238E27FC236}">
                        <a16:creationId xmlns:a16="http://schemas.microsoft.com/office/drawing/2014/main" id="{E6FE26E8-9DC4-4C86-9EAF-6D3FE5B7EAC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4" name="직사각형 773">
                    <a:extLst>
                      <a:ext uri="{FF2B5EF4-FFF2-40B4-BE49-F238E27FC236}">
                        <a16:creationId xmlns:a16="http://schemas.microsoft.com/office/drawing/2014/main" id="{021D460E-C9A6-4380-9A7D-3F17F489BFC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5" name="직사각형 774">
                    <a:extLst>
                      <a:ext uri="{FF2B5EF4-FFF2-40B4-BE49-F238E27FC236}">
                        <a16:creationId xmlns:a16="http://schemas.microsoft.com/office/drawing/2014/main" id="{A7AA3FFF-B9C0-42CC-9C7C-1AA361629AD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2" name="그룹 721">
                <a:extLst>
                  <a:ext uri="{FF2B5EF4-FFF2-40B4-BE49-F238E27FC236}">
                    <a16:creationId xmlns:a16="http://schemas.microsoft.com/office/drawing/2014/main" id="{6612D727-7519-4A9C-BBEA-242962A85137}"/>
                  </a:ext>
                </a:extLst>
              </p:cNvPr>
              <p:cNvGrpSpPr/>
              <p:nvPr/>
            </p:nvGrpSpPr>
            <p:grpSpPr>
              <a:xfrm>
                <a:off x="3351369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48" name="그룹 747">
                  <a:extLst>
                    <a:ext uri="{FF2B5EF4-FFF2-40B4-BE49-F238E27FC236}">
                      <a16:creationId xmlns:a16="http://schemas.microsoft.com/office/drawing/2014/main" id="{5E96B3FF-14EC-4FB3-948B-6297D519B30B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4" name="직사각형 763">
                    <a:extLst>
                      <a:ext uri="{FF2B5EF4-FFF2-40B4-BE49-F238E27FC236}">
                        <a16:creationId xmlns:a16="http://schemas.microsoft.com/office/drawing/2014/main" id="{85A0433A-B406-43D6-A4E5-B45A49116481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5" name="직사각형 764">
                    <a:extLst>
                      <a:ext uri="{FF2B5EF4-FFF2-40B4-BE49-F238E27FC236}">
                        <a16:creationId xmlns:a16="http://schemas.microsoft.com/office/drawing/2014/main" id="{E7E4BA08-0BAB-42D6-9142-C1DB49FB0C89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6" name="직사각형 765">
                    <a:extLst>
                      <a:ext uri="{FF2B5EF4-FFF2-40B4-BE49-F238E27FC236}">
                        <a16:creationId xmlns:a16="http://schemas.microsoft.com/office/drawing/2014/main" id="{F17F0FFA-B595-4E02-986B-7F863C186BE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7" name="직사각형 766">
                    <a:extLst>
                      <a:ext uri="{FF2B5EF4-FFF2-40B4-BE49-F238E27FC236}">
                        <a16:creationId xmlns:a16="http://schemas.microsoft.com/office/drawing/2014/main" id="{101EC3BA-117A-4285-A4AF-38371544449B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49" name="그룹 748">
                  <a:extLst>
                    <a:ext uri="{FF2B5EF4-FFF2-40B4-BE49-F238E27FC236}">
                      <a16:creationId xmlns:a16="http://schemas.microsoft.com/office/drawing/2014/main" id="{A101C759-A5F7-41A0-BD9C-9DA020FCD27A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60" name="직사각형 759">
                    <a:extLst>
                      <a:ext uri="{FF2B5EF4-FFF2-40B4-BE49-F238E27FC236}">
                        <a16:creationId xmlns:a16="http://schemas.microsoft.com/office/drawing/2014/main" id="{0E797511-EE01-46EF-809C-72B661DC57F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1" name="직사각형 760">
                    <a:extLst>
                      <a:ext uri="{FF2B5EF4-FFF2-40B4-BE49-F238E27FC236}">
                        <a16:creationId xmlns:a16="http://schemas.microsoft.com/office/drawing/2014/main" id="{98B521CA-1090-4B0E-A2A0-970A01ACE7BD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2" name="직사각형 761">
                    <a:extLst>
                      <a:ext uri="{FF2B5EF4-FFF2-40B4-BE49-F238E27FC236}">
                        <a16:creationId xmlns:a16="http://schemas.microsoft.com/office/drawing/2014/main" id="{20D96F41-098F-4816-90F8-599FBA33F874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63" name="직사각형 762">
                    <a:extLst>
                      <a:ext uri="{FF2B5EF4-FFF2-40B4-BE49-F238E27FC236}">
                        <a16:creationId xmlns:a16="http://schemas.microsoft.com/office/drawing/2014/main" id="{9F264FF2-5FF5-41F1-9898-05B9B460A5BF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0" name="그룹 749">
                  <a:extLst>
                    <a:ext uri="{FF2B5EF4-FFF2-40B4-BE49-F238E27FC236}">
                      <a16:creationId xmlns:a16="http://schemas.microsoft.com/office/drawing/2014/main" id="{93530D39-9DDC-4A9A-B52D-1A0704928D34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6" name="직사각형 755">
                    <a:extLst>
                      <a:ext uri="{FF2B5EF4-FFF2-40B4-BE49-F238E27FC236}">
                        <a16:creationId xmlns:a16="http://schemas.microsoft.com/office/drawing/2014/main" id="{802B90B7-8AE6-4698-A4B2-E1848A0D8156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7" name="직사각형 756">
                    <a:extLst>
                      <a:ext uri="{FF2B5EF4-FFF2-40B4-BE49-F238E27FC236}">
                        <a16:creationId xmlns:a16="http://schemas.microsoft.com/office/drawing/2014/main" id="{9234FD27-6D7F-465C-829A-894364BD0F1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8" name="직사각형 757">
                    <a:extLst>
                      <a:ext uri="{FF2B5EF4-FFF2-40B4-BE49-F238E27FC236}">
                        <a16:creationId xmlns:a16="http://schemas.microsoft.com/office/drawing/2014/main" id="{98F79795-C09E-4920-ACF6-7DDA409791A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9" name="직사각형 758">
                    <a:extLst>
                      <a:ext uri="{FF2B5EF4-FFF2-40B4-BE49-F238E27FC236}">
                        <a16:creationId xmlns:a16="http://schemas.microsoft.com/office/drawing/2014/main" id="{348AB16A-25A5-4B58-ABE3-7E6BAF3D79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51" name="그룹 750">
                  <a:extLst>
                    <a:ext uri="{FF2B5EF4-FFF2-40B4-BE49-F238E27FC236}">
                      <a16:creationId xmlns:a16="http://schemas.microsoft.com/office/drawing/2014/main" id="{367349AA-9AEB-4DD4-A55E-5216F4E5B74F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52" name="직사각형 751">
                    <a:extLst>
                      <a:ext uri="{FF2B5EF4-FFF2-40B4-BE49-F238E27FC236}">
                        <a16:creationId xmlns:a16="http://schemas.microsoft.com/office/drawing/2014/main" id="{E678D020-55B2-4362-A061-D82F3DD8E89B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3" name="직사각형 752">
                    <a:extLst>
                      <a:ext uri="{FF2B5EF4-FFF2-40B4-BE49-F238E27FC236}">
                        <a16:creationId xmlns:a16="http://schemas.microsoft.com/office/drawing/2014/main" id="{F41F7E81-CF05-48E2-BCA6-EABFC34FFE66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4" name="직사각형 753">
                    <a:extLst>
                      <a:ext uri="{FF2B5EF4-FFF2-40B4-BE49-F238E27FC236}">
                        <a16:creationId xmlns:a16="http://schemas.microsoft.com/office/drawing/2014/main" id="{D3D23BDD-7CD5-4A57-B21A-C70B743AA35F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55" name="직사각형 754">
                    <a:extLst>
                      <a:ext uri="{FF2B5EF4-FFF2-40B4-BE49-F238E27FC236}">
                        <a16:creationId xmlns:a16="http://schemas.microsoft.com/office/drawing/2014/main" id="{2387641E-C973-415E-8191-816C55DB4316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3" name="그룹 722">
                <a:extLst>
                  <a:ext uri="{FF2B5EF4-FFF2-40B4-BE49-F238E27FC236}">
                    <a16:creationId xmlns:a16="http://schemas.microsoft.com/office/drawing/2014/main" id="{1E74C333-BF58-497C-A022-63B36BEFE619}"/>
                  </a:ext>
                </a:extLst>
              </p:cNvPr>
              <p:cNvGrpSpPr/>
              <p:nvPr/>
            </p:nvGrpSpPr>
            <p:grpSpPr>
              <a:xfrm>
                <a:off x="4000843" y="5287524"/>
                <a:ext cx="376802" cy="376423"/>
                <a:chOff x="5410200" y="2021238"/>
                <a:chExt cx="565399" cy="599526"/>
              </a:xfrm>
              <a:noFill/>
            </p:grpSpPr>
            <p:grpSp>
              <p:nvGrpSpPr>
                <p:cNvPr id="728" name="그룹 727">
                  <a:extLst>
                    <a:ext uri="{FF2B5EF4-FFF2-40B4-BE49-F238E27FC236}">
                      <a16:creationId xmlns:a16="http://schemas.microsoft.com/office/drawing/2014/main" id="{6FC9963E-AEA3-471D-B2FC-F3A1F60F8679}"/>
                    </a:ext>
                  </a:extLst>
                </p:cNvPr>
                <p:cNvGrpSpPr/>
                <p:nvPr/>
              </p:nvGrpSpPr>
              <p:grpSpPr>
                <a:xfrm>
                  <a:off x="5410200" y="202123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4" name="직사각형 743">
                    <a:extLst>
                      <a:ext uri="{FF2B5EF4-FFF2-40B4-BE49-F238E27FC236}">
                        <a16:creationId xmlns:a16="http://schemas.microsoft.com/office/drawing/2014/main" id="{C60BA2F4-1E9C-4AA1-9E63-1AA402586807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5" name="직사각형 744">
                    <a:extLst>
                      <a:ext uri="{FF2B5EF4-FFF2-40B4-BE49-F238E27FC236}">
                        <a16:creationId xmlns:a16="http://schemas.microsoft.com/office/drawing/2014/main" id="{72D37126-F558-4EF1-9154-70FE1151542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6" name="직사각형 745">
                    <a:extLst>
                      <a:ext uri="{FF2B5EF4-FFF2-40B4-BE49-F238E27FC236}">
                        <a16:creationId xmlns:a16="http://schemas.microsoft.com/office/drawing/2014/main" id="{B38FD1BF-13BF-4762-8BD0-4B02CA28D452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7" name="직사각형 746">
                    <a:extLst>
                      <a:ext uri="{FF2B5EF4-FFF2-40B4-BE49-F238E27FC236}">
                        <a16:creationId xmlns:a16="http://schemas.microsoft.com/office/drawing/2014/main" id="{58EEB8BF-EE9D-4AC0-92BE-4BE4A8CD8A04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29" name="그룹 728">
                  <a:extLst>
                    <a:ext uri="{FF2B5EF4-FFF2-40B4-BE49-F238E27FC236}">
                      <a16:creationId xmlns:a16="http://schemas.microsoft.com/office/drawing/2014/main" id="{F43F21B8-2E54-4EAC-9D0C-46DE0847DF6E}"/>
                    </a:ext>
                  </a:extLst>
                </p:cNvPr>
                <p:cNvGrpSpPr/>
                <p:nvPr/>
              </p:nvGrpSpPr>
              <p:grpSpPr>
                <a:xfrm>
                  <a:off x="5410200" y="2181031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40" name="직사각형 739">
                    <a:extLst>
                      <a:ext uri="{FF2B5EF4-FFF2-40B4-BE49-F238E27FC236}">
                        <a16:creationId xmlns:a16="http://schemas.microsoft.com/office/drawing/2014/main" id="{F99B2A33-6C82-42FE-BA6E-5B2A1A44A148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1" name="직사각형 740">
                    <a:extLst>
                      <a:ext uri="{FF2B5EF4-FFF2-40B4-BE49-F238E27FC236}">
                        <a16:creationId xmlns:a16="http://schemas.microsoft.com/office/drawing/2014/main" id="{94947A64-7211-4D80-B3EF-C600ABDFB4E7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2" name="직사각형 741">
                    <a:extLst>
                      <a:ext uri="{FF2B5EF4-FFF2-40B4-BE49-F238E27FC236}">
                        <a16:creationId xmlns:a16="http://schemas.microsoft.com/office/drawing/2014/main" id="{913B30BA-578B-42BB-9913-93B85405F5D5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43" name="직사각형 742">
                    <a:extLst>
                      <a:ext uri="{FF2B5EF4-FFF2-40B4-BE49-F238E27FC236}">
                        <a16:creationId xmlns:a16="http://schemas.microsoft.com/office/drawing/2014/main" id="{AD9C4981-E60D-449E-BFAB-781DE563D4D5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0" name="그룹 729">
                  <a:extLst>
                    <a:ext uri="{FF2B5EF4-FFF2-40B4-BE49-F238E27FC236}">
                      <a16:creationId xmlns:a16="http://schemas.microsoft.com/office/drawing/2014/main" id="{B4AA5BB6-A97D-49EB-87BE-1412CE9E8CE3}"/>
                    </a:ext>
                  </a:extLst>
                </p:cNvPr>
                <p:cNvGrpSpPr/>
                <p:nvPr/>
              </p:nvGrpSpPr>
              <p:grpSpPr>
                <a:xfrm>
                  <a:off x="5410200" y="2340824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6" name="직사각형 735">
                    <a:extLst>
                      <a:ext uri="{FF2B5EF4-FFF2-40B4-BE49-F238E27FC236}">
                        <a16:creationId xmlns:a16="http://schemas.microsoft.com/office/drawing/2014/main" id="{C7C21AB5-4075-4836-83E4-9E151CBD4A50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7" name="직사각형 736">
                    <a:extLst>
                      <a:ext uri="{FF2B5EF4-FFF2-40B4-BE49-F238E27FC236}">
                        <a16:creationId xmlns:a16="http://schemas.microsoft.com/office/drawing/2014/main" id="{31429221-E15E-4221-81BB-9D44AB8E065A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8" name="직사각형 737">
                    <a:extLst>
                      <a:ext uri="{FF2B5EF4-FFF2-40B4-BE49-F238E27FC236}">
                        <a16:creationId xmlns:a16="http://schemas.microsoft.com/office/drawing/2014/main" id="{6D952B0D-B55C-4E24-9120-3995F44E7F5E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9" name="직사각형 738">
                    <a:extLst>
                      <a:ext uri="{FF2B5EF4-FFF2-40B4-BE49-F238E27FC236}">
                        <a16:creationId xmlns:a16="http://schemas.microsoft.com/office/drawing/2014/main" id="{AF03CBB4-2363-4F63-AF0C-520FAE3EDD87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731" name="그룹 730">
                  <a:extLst>
                    <a:ext uri="{FF2B5EF4-FFF2-40B4-BE49-F238E27FC236}">
                      <a16:creationId xmlns:a16="http://schemas.microsoft.com/office/drawing/2014/main" id="{AD9C8069-7F42-4B7D-A765-6160798DA867}"/>
                    </a:ext>
                  </a:extLst>
                </p:cNvPr>
                <p:cNvGrpSpPr/>
                <p:nvPr/>
              </p:nvGrpSpPr>
              <p:grpSpPr>
                <a:xfrm>
                  <a:off x="5410200" y="2500618"/>
                  <a:ext cx="565399" cy="120146"/>
                  <a:chOff x="5410200" y="2021238"/>
                  <a:chExt cx="565399" cy="120146"/>
                </a:xfrm>
                <a:grpFill/>
              </p:grpSpPr>
              <p:sp>
                <p:nvSpPr>
                  <p:cNvPr id="732" name="직사각형 731">
                    <a:extLst>
                      <a:ext uri="{FF2B5EF4-FFF2-40B4-BE49-F238E27FC236}">
                        <a16:creationId xmlns:a16="http://schemas.microsoft.com/office/drawing/2014/main" id="{0B40C139-FFC9-4404-9FAD-42CDF14063C4}"/>
                      </a:ext>
                    </a:extLst>
                  </p:cNvPr>
                  <p:cNvSpPr/>
                  <p:nvPr/>
                </p:nvSpPr>
                <p:spPr>
                  <a:xfrm>
                    <a:off x="5410200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3" name="직사각형 732">
                    <a:extLst>
                      <a:ext uri="{FF2B5EF4-FFF2-40B4-BE49-F238E27FC236}">
                        <a16:creationId xmlns:a16="http://schemas.microsoft.com/office/drawing/2014/main" id="{31DC535A-2EF3-4EB8-84E9-972522C4EEF2}"/>
                      </a:ext>
                    </a:extLst>
                  </p:cNvPr>
                  <p:cNvSpPr/>
                  <p:nvPr/>
                </p:nvSpPr>
                <p:spPr>
                  <a:xfrm>
                    <a:off x="5559066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4" name="직사각형 733">
                    <a:extLst>
                      <a:ext uri="{FF2B5EF4-FFF2-40B4-BE49-F238E27FC236}">
                        <a16:creationId xmlns:a16="http://schemas.microsoft.com/office/drawing/2014/main" id="{C6D17E50-B8E8-48BB-8B2F-E0442B699678}"/>
                      </a:ext>
                    </a:extLst>
                  </p:cNvPr>
                  <p:cNvSpPr/>
                  <p:nvPr/>
                </p:nvSpPr>
                <p:spPr>
                  <a:xfrm>
                    <a:off x="5707932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35" name="직사각형 734">
                    <a:extLst>
                      <a:ext uri="{FF2B5EF4-FFF2-40B4-BE49-F238E27FC236}">
                        <a16:creationId xmlns:a16="http://schemas.microsoft.com/office/drawing/2014/main" id="{417EE6BF-D66E-45F7-BF5A-6779FDBD6EEC}"/>
                      </a:ext>
                    </a:extLst>
                  </p:cNvPr>
                  <p:cNvSpPr/>
                  <p:nvPr/>
                </p:nvSpPr>
                <p:spPr>
                  <a:xfrm>
                    <a:off x="5856799" y="2021238"/>
                    <a:ext cx="118800" cy="120146"/>
                  </a:xfrm>
                  <a:prstGeom prst="rect">
                    <a:avLst/>
                  </a:prstGeom>
                  <a:grp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724" name="그룹 723">
                <a:extLst>
                  <a:ext uri="{FF2B5EF4-FFF2-40B4-BE49-F238E27FC236}">
                    <a16:creationId xmlns:a16="http://schemas.microsoft.com/office/drawing/2014/main" id="{DFD7F96A-8FD1-4D9F-B8B6-26C266C934BB}"/>
                  </a:ext>
                </a:extLst>
              </p:cNvPr>
              <p:cNvGrpSpPr/>
              <p:nvPr/>
            </p:nvGrpSpPr>
            <p:grpSpPr>
              <a:xfrm>
                <a:off x="3788834" y="5461810"/>
                <a:ext cx="186696" cy="36000"/>
                <a:chOff x="8648508" y="2736960"/>
                <a:chExt cx="566874" cy="86913"/>
              </a:xfrm>
            </p:grpSpPr>
            <p:sp>
              <p:nvSpPr>
                <p:cNvPr id="725" name="타원 724">
                  <a:extLst>
                    <a:ext uri="{FF2B5EF4-FFF2-40B4-BE49-F238E27FC236}">
                      <a16:creationId xmlns:a16="http://schemas.microsoft.com/office/drawing/2014/main" id="{4080E0B8-29F8-421D-9A7E-EFC8A6AE74C2}"/>
                    </a:ext>
                  </a:extLst>
                </p:cNvPr>
                <p:cNvSpPr/>
                <p:nvPr/>
              </p:nvSpPr>
              <p:spPr>
                <a:xfrm>
                  <a:off x="864850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6" name="타원 725">
                  <a:extLst>
                    <a:ext uri="{FF2B5EF4-FFF2-40B4-BE49-F238E27FC236}">
                      <a16:creationId xmlns:a16="http://schemas.microsoft.com/office/drawing/2014/main" id="{9752071B-E478-46C1-A8E2-7306A259D799}"/>
                    </a:ext>
                  </a:extLst>
                </p:cNvPr>
                <p:cNvSpPr/>
                <p:nvPr/>
              </p:nvSpPr>
              <p:spPr>
                <a:xfrm>
                  <a:off x="8888028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타원 726">
                  <a:extLst>
                    <a:ext uri="{FF2B5EF4-FFF2-40B4-BE49-F238E27FC236}">
                      <a16:creationId xmlns:a16="http://schemas.microsoft.com/office/drawing/2014/main" id="{63E01287-E000-475B-A995-2670A0D2BE28}"/>
                    </a:ext>
                  </a:extLst>
                </p:cNvPr>
                <p:cNvSpPr/>
                <p:nvPr/>
              </p:nvSpPr>
              <p:spPr>
                <a:xfrm>
                  <a:off x="9131731" y="2736960"/>
                  <a:ext cx="83651" cy="86913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57" name="그룹 856">
              <a:extLst>
                <a:ext uri="{FF2B5EF4-FFF2-40B4-BE49-F238E27FC236}">
                  <a16:creationId xmlns:a16="http://schemas.microsoft.com/office/drawing/2014/main" id="{002E4247-1BCA-4830-B89E-83173C37FC7D}"/>
                </a:ext>
              </a:extLst>
            </p:cNvPr>
            <p:cNvGrpSpPr/>
            <p:nvPr/>
          </p:nvGrpSpPr>
          <p:grpSpPr>
            <a:xfrm rot="16200000">
              <a:off x="2297709" y="2902594"/>
              <a:ext cx="186696" cy="36000"/>
              <a:chOff x="8648508" y="2736960"/>
              <a:chExt cx="566874" cy="86913"/>
            </a:xfrm>
          </p:grpSpPr>
          <p:sp>
            <p:nvSpPr>
              <p:cNvPr id="858" name="타원 857">
                <a:extLst>
                  <a:ext uri="{FF2B5EF4-FFF2-40B4-BE49-F238E27FC236}">
                    <a16:creationId xmlns:a16="http://schemas.microsoft.com/office/drawing/2014/main" id="{A80B33FA-41E7-4AE8-B45D-C0FF5278146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9" name="타원 858">
                <a:extLst>
                  <a:ext uri="{FF2B5EF4-FFF2-40B4-BE49-F238E27FC236}">
                    <a16:creationId xmlns:a16="http://schemas.microsoft.com/office/drawing/2014/main" id="{B272A309-F617-406B-8EF6-9275E2D72CD7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0" name="타원 859">
                <a:extLst>
                  <a:ext uri="{FF2B5EF4-FFF2-40B4-BE49-F238E27FC236}">
                    <a16:creationId xmlns:a16="http://schemas.microsoft.com/office/drawing/2014/main" id="{6C23ECD3-925E-4BE2-8E2A-F9DA28FF9100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1" name="그룹 860">
              <a:extLst>
                <a:ext uri="{FF2B5EF4-FFF2-40B4-BE49-F238E27FC236}">
                  <a16:creationId xmlns:a16="http://schemas.microsoft.com/office/drawing/2014/main" id="{6322BEEA-2202-4785-A693-A4F49C3C30DF}"/>
                </a:ext>
              </a:extLst>
            </p:cNvPr>
            <p:cNvGrpSpPr/>
            <p:nvPr/>
          </p:nvGrpSpPr>
          <p:grpSpPr>
            <a:xfrm rot="16200000">
              <a:off x="2671970" y="2926697"/>
              <a:ext cx="186696" cy="36000"/>
              <a:chOff x="8648508" y="2736960"/>
              <a:chExt cx="566874" cy="86913"/>
            </a:xfrm>
          </p:grpSpPr>
          <p:sp>
            <p:nvSpPr>
              <p:cNvPr id="862" name="타원 861">
                <a:extLst>
                  <a:ext uri="{FF2B5EF4-FFF2-40B4-BE49-F238E27FC236}">
                    <a16:creationId xmlns:a16="http://schemas.microsoft.com/office/drawing/2014/main" id="{AFE3C547-2B19-4578-A265-93FA3C7462D0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3" name="타원 862">
                <a:extLst>
                  <a:ext uri="{FF2B5EF4-FFF2-40B4-BE49-F238E27FC236}">
                    <a16:creationId xmlns:a16="http://schemas.microsoft.com/office/drawing/2014/main" id="{8C1F4F60-2523-4C82-B743-DD4D7084C8C6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>
                <a:extLst>
                  <a:ext uri="{FF2B5EF4-FFF2-40B4-BE49-F238E27FC236}">
                    <a16:creationId xmlns:a16="http://schemas.microsoft.com/office/drawing/2014/main" id="{DCFD1C2D-505E-43BC-8EC7-D9621352C57A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5" name="그룹 864">
              <a:extLst>
                <a:ext uri="{FF2B5EF4-FFF2-40B4-BE49-F238E27FC236}">
                  <a16:creationId xmlns:a16="http://schemas.microsoft.com/office/drawing/2014/main" id="{196A1351-051A-4925-8D65-7A8EE9E048AB}"/>
                </a:ext>
              </a:extLst>
            </p:cNvPr>
            <p:cNvGrpSpPr/>
            <p:nvPr/>
          </p:nvGrpSpPr>
          <p:grpSpPr>
            <a:xfrm rot="16200000">
              <a:off x="3305783" y="2913957"/>
              <a:ext cx="186696" cy="36000"/>
              <a:chOff x="8648508" y="2736960"/>
              <a:chExt cx="566874" cy="86913"/>
            </a:xfrm>
          </p:grpSpPr>
          <p:sp>
            <p:nvSpPr>
              <p:cNvPr id="866" name="타원 865">
                <a:extLst>
                  <a:ext uri="{FF2B5EF4-FFF2-40B4-BE49-F238E27FC236}">
                    <a16:creationId xmlns:a16="http://schemas.microsoft.com/office/drawing/2014/main" id="{596BD5E5-855E-4CE8-AEFF-3EF3504DA654}"/>
                  </a:ext>
                </a:extLst>
              </p:cNvPr>
              <p:cNvSpPr/>
              <p:nvPr/>
            </p:nvSpPr>
            <p:spPr>
              <a:xfrm>
                <a:off x="864850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타원 866">
                <a:extLst>
                  <a:ext uri="{FF2B5EF4-FFF2-40B4-BE49-F238E27FC236}">
                    <a16:creationId xmlns:a16="http://schemas.microsoft.com/office/drawing/2014/main" id="{3853FE92-BB0B-4A58-96A6-1D13EEC5DC40}"/>
                  </a:ext>
                </a:extLst>
              </p:cNvPr>
              <p:cNvSpPr/>
              <p:nvPr/>
            </p:nvSpPr>
            <p:spPr>
              <a:xfrm>
                <a:off x="8888028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8" name="타원 867">
                <a:extLst>
                  <a:ext uri="{FF2B5EF4-FFF2-40B4-BE49-F238E27FC236}">
                    <a16:creationId xmlns:a16="http://schemas.microsoft.com/office/drawing/2014/main" id="{8CE8938C-AA9E-4713-BA53-EAE2338EF0C3}"/>
                  </a:ext>
                </a:extLst>
              </p:cNvPr>
              <p:cNvSpPr/>
              <p:nvPr/>
            </p:nvSpPr>
            <p:spPr>
              <a:xfrm>
                <a:off x="9131731" y="2736960"/>
                <a:ext cx="83651" cy="8691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69" name="TextBox 868">
              <a:extLst>
                <a:ext uri="{FF2B5EF4-FFF2-40B4-BE49-F238E27FC236}">
                  <a16:creationId xmlns:a16="http://schemas.microsoft.com/office/drawing/2014/main" id="{699111B5-1CB0-4702-82EB-3CEFC05AE6E7}"/>
                </a:ext>
              </a:extLst>
            </p:cNvPr>
            <p:cNvSpPr txBox="1"/>
            <p:nvPr/>
          </p:nvSpPr>
          <p:spPr>
            <a:xfrm>
              <a:off x="2711948" y="2839031"/>
              <a:ext cx="758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,*)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39C8ACB6-8C78-4C17-8C18-8C279C7F2C3C}"/>
              </a:ext>
            </a:extLst>
          </p:cNvPr>
          <p:cNvGrpSpPr/>
          <p:nvPr/>
        </p:nvGrpSpPr>
        <p:grpSpPr>
          <a:xfrm>
            <a:off x="3860968" y="2171296"/>
            <a:ext cx="5587957" cy="670851"/>
            <a:chOff x="3860968" y="2171296"/>
            <a:chExt cx="5587957" cy="670851"/>
          </a:xfrm>
        </p:grpSpPr>
        <p:grpSp>
          <p:nvGrpSpPr>
            <p:cNvPr id="956" name="그룹 955">
              <a:extLst>
                <a:ext uri="{FF2B5EF4-FFF2-40B4-BE49-F238E27FC236}">
                  <a16:creationId xmlns:a16="http://schemas.microsoft.com/office/drawing/2014/main" id="{3225B52E-048E-41A0-ACEF-52A29A6425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34442" y="2593058"/>
              <a:ext cx="252487" cy="45719"/>
              <a:chOff x="7934442" y="2593058"/>
              <a:chExt cx="195053" cy="36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0E8E7C21-22DF-4800-97F4-312533643F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34442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타원 106">
                <a:extLst>
                  <a:ext uri="{FF2B5EF4-FFF2-40B4-BE49-F238E27FC236}">
                    <a16:creationId xmlns:a16="http://schemas.microsoft.com/office/drawing/2014/main" id="{BC82C0E5-7B50-4FF0-B48F-5FB86681FD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14644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>
                <a:extLst>
                  <a:ext uri="{FF2B5EF4-FFF2-40B4-BE49-F238E27FC236}">
                    <a16:creationId xmlns:a16="http://schemas.microsoft.com/office/drawing/2014/main" id="{380C34B5-491C-43ED-B624-1DBA5F436BB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4846" y="2593058"/>
                <a:ext cx="34649" cy="36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A2E24C4-8CE7-453A-8286-0AE06476363C}"/>
                </a:ext>
              </a:extLst>
            </p:cNvPr>
            <p:cNvGrpSpPr/>
            <p:nvPr/>
          </p:nvGrpSpPr>
          <p:grpSpPr>
            <a:xfrm>
              <a:off x="4294028" y="2172877"/>
              <a:ext cx="1217236" cy="640948"/>
              <a:chOff x="3530149" y="2203851"/>
              <a:chExt cx="1217236" cy="640948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2B5507E8-B799-499A-B72E-1F36B2E60CBB}"/>
                  </a:ext>
                </a:extLst>
              </p:cNvPr>
              <p:cNvSpPr/>
              <p:nvPr/>
            </p:nvSpPr>
            <p:spPr>
              <a:xfrm>
                <a:off x="3530149" y="2440418"/>
                <a:ext cx="1188000" cy="40438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8FDA4F88-B447-47F4-A867-626307A61564}"/>
                  </a:ext>
                </a:extLst>
              </p:cNvPr>
              <p:cNvSpPr/>
              <p:nvPr/>
            </p:nvSpPr>
            <p:spPr>
              <a:xfrm>
                <a:off x="3551904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3EAFDEC2-12C3-4781-833C-C301128496F4}"/>
                  </a:ext>
                </a:extLst>
              </p:cNvPr>
              <p:cNvSpPr/>
              <p:nvPr/>
            </p:nvSpPr>
            <p:spPr>
              <a:xfrm>
                <a:off x="3957197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3148445-0CBD-468D-A646-785F0188B427}"/>
                  </a:ext>
                </a:extLst>
              </p:cNvPr>
              <p:cNvSpPr/>
              <p:nvPr/>
            </p:nvSpPr>
            <p:spPr>
              <a:xfrm>
                <a:off x="4362491" y="2474736"/>
                <a:ext cx="321750" cy="306564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50E6AB-BF77-4728-A1B1-AD67172B8230}"/>
                  </a:ext>
                </a:extLst>
              </p:cNvPr>
              <p:cNvSpPr txBox="1"/>
              <p:nvPr/>
            </p:nvSpPr>
            <p:spPr>
              <a:xfrm>
                <a:off x="4346628" y="2497211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ss</a:t>
                </a:r>
                <a:endParaRPr lang="ko-KR" altLang="en-US" sz="1100" baseline="-250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0EF6F2A-47B1-493C-87F5-152945439640}"/>
                  </a:ext>
                </a:extLst>
              </p:cNvPr>
              <p:cNvSpPr txBox="1"/>
              <p:nvPr/>
            </p:nvSpPr>
            <p:spPr>
              <a:xfrm>
                <a:off x="3945871" y="2493786"/>
                <a:ext cx="400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b="1" i="1" dirty="0"/>
                  <a:t>V</a:t>
                </a:r>
                <a:r>
                  <a:rPr lang="en-US" altLang="ko-KR" sz="1100" baseline="-25000" dirty="0"/>
                  <a:t>o</a:t>
                </a:r>
                <a:endParaRPr lang="ko-KR" altLang="en-US" sz="1100" baseline="-25000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FB7BE98-BBF8-44BA-B67A-D042C9AE5C7A}"/>
                  </a:ext>
                </a:extLst>
              </p:cNvPr>
              <p:cNvSpPr txBox="1"/>
              <p:nvPr/>
            </p:nvSpPr>
            <p:spPr>
              <a:xfrm>
                <a:off x="3534914" y="2465461"/>
                <a:ext cx="400757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nV</a:t>
                </a:r>
                <a:endParaRPr lang="ko-KR" alt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E14756F-DCCD-477C-A2B1-FFA31FDFB968}"/>
                  </a:ext>
                </a:extLst>
              </p:cNvPr>
              <p:cNvSpPr txBox="1"/>
              <p:nvPr/>
            </p:nvSpPr>
            <p:spPr>
              <a:xfrm>
                <a:off x="3711905" y="2203851"/>
                <a:ext cx="9575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Slot header</a:t>
                </a:r>
                <a:endParaRPr lang="ko-KR" altLang="en-US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74" name="TextBox 873">
              <a:extLst>
                <a:ext uri="{FF2B5EF4-FFF2-40B4-BE49-F238E27FC236}">
                  <a16:creationId xmlns:a16="http://schemas.microsoft.com/office/drawing/2014/main" id="{A99D84B1-9E5B-4A31-A850-E99925EE88A8}"/>
                </a:ext>
              </a:extLst>
            </p:cNvPr>
            <p:cNvSpPr txBox="1"/>
            <p:nvPr/>
          </p:nvSpPr>
          <p:spPr>
            <a:xfrm>
              <a:off x="3860968" y="2426649"/>
              <a:ext cx="42601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Slot</a:t>
              </a:r>
              <a:b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ko-KR" sz="1050" dirty="0" err="1"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91" name="그룹 890">
              <a:extLst>
                <a:ext uri="{FF2B5EF4-FFF2-40B4-BE49-F238E27FC236}">
                  <a16:creationId xmlns:a16="http://schemas.microsoft.com/office/drawing/2014/main" id="{E9DC97BE-A610-49A5-8F26-7ED15C9BD587}"/>
                </a:ext>
              </a:extLst>
            </p:cNvPr>
            <p:cNvGrpSpPr/>
            <p:nvPr/>
          </p:nvGrpSpPr>
          <p:grpSpPr>
            <a:xfrm>
              <a:off x="5514783" y="2182152"/>
              <a:ext cx="1211383" cy="631673"/>
              <a:chOff x="6295694" y="4010952"/>
              <a:chExt cx="1211383" cy="631673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2057C668-D0C5-4293-AA6F-76043415E8BC}"/>
                  </a:ext>
                </a:extLst>
              </p:cNvPr>
              <p:cNvGrpSpPr/>
              <p:nvPr/>
            </p:nvGrpSpPr>
            <p:grpSpPr>
              <a:xfrm>
                <a:off x="6295694" y="4010952"/>
                <a:ext cx="1188000" cy="631673"/>
                <a:chOff x="4750904" y="2213126"/>
                <a:chExt cx="1188000" cy="631673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D26BF9BB-3B64-454E-B7E7-DD8FAEE36B58}"/>
                    </a:ext>
                  </a:extLst>
                </p:cNvPr>
                <p:cNvSpPr/>
                <p:nvPr/>
              </p:nvSpPr>
              <p:spPr>
                <a:xfrm>
                  <a:off x="476778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DB8EDB3A-C25E-4E89-BB13-9D875BA869BA}"/>
                    </a:ext>
                  </a:extLst>
                </p:cNvPr>
                <p:cNvSpPr/>
                <p:nvPr/>
              </p:nvSpPr>
              <p:spPr>
                <a:xfrm>
                  <a:off x="517307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AB93C8AE-C80F-4BFA-BBA7-7FD0856E0E6A}"/>
                    </a:ext>
                  </a:extLst>
                </p:cNvPr>
                <p:cNvSpPr/>
                <p:nvPr/>
              </p:nvSpPr>
              <p:spPr>
                <a:xfrm>
                  <a:off x="557837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D830EA0-276C-4A21-B7FD-60A23C8E1FB8}"/>
                    </a:ext>
                  </a:extLst>
                </p:cNvPr>
                <p:cNvSpPr txBox="1"/>
                <p:nvPr/>
              </p:nvSpPr>
              <p:spPr>
                <a:xfrm>
                  <a:off x="4953964" y="2213126"/>
                  <a:ext cx="77175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BAE66716-21F5-475E-86CD-F8C3530F4C23}"/>
                    </a:ext>
                  </a:extLst>
                </p:cNvPr>
                <p:cNvSpPr/>
                <p:nvPr/>
              </p:nvSpPr>
              <p:spPr>
                <a:xfrm>
                  <a:off x="4750904" y="2440418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8" name="그룹 877">
                <a:extLst>
                  <a:ext uri="{FF2B5EF4-FFF2-40B4-BE49-F238E27FC236}">
                    <a16:creationId xmlns:a16="http://schemas.microsoft.com/office/drawing/2014/main" id="{8C6452CF-1856-495C-89E0-995D67C08A87}"/>
                  </a:ext>
                </a:extLst>
              </p:cNvPr>
              <p:cNvGrpSpPr/>
              <p:nvPr/>
            </p:nvGrpSpPr>
            <p:grpSpPr>
              <a:xfrm>
                <a:off x="6300255" y="424895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75" name="TextBox 874">
                  <a:extLst>
                    <a:ext uri="{FF2B5EF4-FFF2-40B4-BE49-F238E27FC236}">
                      <a16:creationId xmlns:a16="http://schemas.microsoft.com/office/drawing/2014/main" id="{94FC96C4-5757-4581-BFD9-5B867BDFAB3A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6" name="TextBox 875">
                  <a:extLst>
                    <a:ext uri="{FF2B5EF4-FFF2-40B4-BE49-F238E27FC236}">
                      <a16:creationId xmlns:a16="http://schemas.microsoft.com/office/drawing/2014/main" id="{ACDD1619-1C97-4136-9DBA-33732EC6A66F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7" name="TextBox 876">
                  <a:extLst>
                    <a:ext uri="{FF2B5EF4-FFF2-40B4-BE49-F238E27FC236}">
                      <a16:creationId xmlns:a16="http://schemas.microsoft.com/office/drawing/2014/main" id="{C758BE1D-4D43-49E6-92EF-2014F97F3A4A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2" name="그룹 891">
              <a:extLst>
                <a:ext uri="{FF2B5EF4-FFF2-40B4-BE49-F238E27FC236}">
                  <a16:creationId xmlns:a16="http://schemas.microsoft.com/office/drawing/2014/main" id="{0CA4CC4E-E8EE-41F7-8407-8E9082F2D220}"/>
                </a:ext>
              </a:extLst>
            </p:cNvPr>
            <p:cNvGrpSpPr/>
            <p:nvPr/>
          </p:nvGrpSpPr>
          <p:grpSpPr>
            <a:xfrm>
              <a:off x="6727301" y="2182152"/>
              <a:ext cx="1232555" cy="631672"/>
              <a:chOff x="7508212" y="4010952"/>
              <a:chExt cx="1232555" cy="631672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954A011E-40A1-4932-96D2-BD886ADE9D7E}"/>
                  </a:ext>
                </a:extLst>
              </p:cNvPr>
              <p:cNvGrpSpPr/>
              <p:nvPr/>
            </p:nvGrpSpPr>
            <p:grpSpPr>
              <a:xfrm>
                <a:off x="7508212" y="4010952"/>
                <a:ext cx="1188000" cy="631672"/>
                <a:chOff x="5963422" y="2213126"/>
                <a:chExt cx="1188000" cy="631672"/>
              </a:xfrm>
            </p:grpSpPr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3DF5DC77-6C17-4086-B55E-26E700AA3306}"/>
                    </a:ext>
                  </a:extLst>
                </p:cNvPr>
                <p:cNvSpPr/>
                <p:nvPr/>
              </p:nvSpPr>
              <p:spPr>
                <a:xfrm>
                  <a:off x="598366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EC36F9A8-57F6-48F1-B97A-11A1B8A5400A}"/>
                    </a:ext>
                  </a:extLst>
                </p:cNvPr>
                <p:cNvSpPr/>
                <p:nvPr/>
              </p:nvSpPr>
              <p:spPr>
                <a:xfrm>
                  <a:off x="638895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23917810-2DBE-42A8-92E5-AD41D011B60D}"/>
                    </a:ext>
                  </a:extLst>
                </p:cNvPr>
                <p:cNvSpPr/>
                <p:nvPr/>
              </p:nvSpPr>
              <p:spPr>
                <a:xfrm>
                  <a:off x="6794250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532266B-A1E3-44FB-A805-97C1FC8D954E}"/>
                    </a:ext>
                  </a:extLst>
                </p:cNvPr>
                <p:cNvSpPr txBox="1"/>
                <p:nvPr/>
              </p:nvSpPr>
              <p:spPr>
                <a:xfrm>
                  <a:off x="6211257" y="2213126"/>
                  <a:ext cx="702462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4DA1CC8A-8D0B-4CF3-9CE4-D7735CDE580A}"/>
                    </a:ext>
                  </a:extLst>
                </p:cNvPr>
                <p:cNvSpPr/>
                <p:nvPr/>
              </p:nvSpPr>
              <p:spPr>
                <a:xfrm>
                  <a:off x="5963422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79" name="그룹 878">
                <a:extLst>
                  <a:ext uri="{FF2B5EF4-FFF2-40B4-BE49-F238E27FC236}">
                    <a16:creationId xmlns:a16="http://schemas.microsoft.com/office/drawing/2014/main" id="{126242DA-E9E1-464F-87DB-56AC42E1C9A4}"/>
                  </a:ext>
                </a:extLst>
              </p:cNvPr>
              <p:cNvGrpSpPr/>
              <p:nvPr/>
            </p:nvGrpSpPr>
            <p:grpSpPr>
              <a:xfrm>
                <a:off x="7533945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0" name="TextBox 879">
                  <a:extLst>
                    <a:ext uri="{FF2B5EF4-FFF2-40B4-BE49-F238E27FC236}">
                      <a16:creationId xmlns:a16="http://schemas.microsoft.com/office/drawing/2014/main" id="{5B02E26E-0110-419A-9E89-365BAB4ECCB1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1" name="TextBox 880">
                  <a:extLst>
                    <a:ext uri="{FF2B5EF4-FFF2-40B4-BE49-F238E27FC236}">
                      <a16:creationId xmlns:a16="http://schemas.microsoft.com/office/drawing/2014/main" id="{E692AE6C-15A5-4763-99B4-DB1CF77B7E3D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2" name="TextBox 881">
                  <a:extLst>
                    <a:ext uri="{FF2B5EF4-FFF2-40B4-BE49-F238E27FC236}">
                      <a16:creationId xmlns:a16="http://schemas.microsoft.com/office/drawing/2014/main" id="{C372FC76-D627-4933-B9A8-B2E18CCFC271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94" name="그룹 893">
              <a:extLst>
                <a:ext uri="{FF2B5EF4-FFF2-40B4-BE49-F238E27FC236}">
                  <a16:creationId xmlns:a16="http://schemas.microsoft.com/office/drawing/2014/main" id="{B184A891-18B5-4344-9235-33078AECED50}"/>
                </a:ext>
              </a:extLst>
            </p:cNvPr>
            <p:cNvGrpSpPr/>
            <p:nvPr/>
          </p:nvGrpSpPr>
          <p:grpSpPr>
            <a:xfrm>
              <a:off x="8209923" y="2171296"/>
              <a:ext cx="1239002" cy="642528"/>
              <a:chOff x="10745197" y="4005524"/>
              <a:chExt cx="1239002" cy="642528"/>
            </a:xfrm>
          </p:grpSpPr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5D4DB48B-BD50-4456-B65A-ADE0AE2A1782}"/>
                  </a:ext>
                </a:extLst>
              </p:cNvPr>
              <p:cNvGrpSpPr/>
              <p:nvPr/>
            </p:nvGrpSpPr>
            <p:grpSpPr>
              <a:xfrm>
                <a:off x="10745197" y="4005524"/>
                <a:ext cx="1239002" cy="642528"/>
                <a:chOff x="7172676" y="2202270"/>
                <a:chExt cx="1239002" cy="642528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28062D1D-5795-4C54-BF7B-2B80CD695220}"/>
                    </a:ext>
                  </a:extLst>
                </p:cNvPr>
                <p:cNvSpPr/>
                <p:nvPr/>
              </p:nvSpPr>
              <p:spPr>
                <a:xfrm>
                  <a:off x="719954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55C86AEF-6721-46BD-AD2A-0F656E22A3B8}"/>
                    </a:ext>
                  </a:extLst>
                </p:cNvPr>
                <p:cNvSpPr/>
                <p:nvPr/>
              </p:nvSpPr>
              <p:spPr>
                <a:xfrm>
                  <a:off x="760483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1294649C-0A0B-4DA2-A40A-0E2C8E061451}"/>
                    </a:ext>
                  </a:extLst>
                </p:cNvPr>
                <p:cNvSpPr/>
                <p:nvPr/>
              </p:nvSpPr>
              <p:spPr>
                <a:xfrm>
                  <a:off x="8010123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4B3E34D-0898-4E5D-A365-B316F007DE76}"/>
                    </a:ext>
                  </a:extLst>
                </p:cNvPr>
                <p:cNvSpPr txBox="1"/>
                <p:nvPr/>
              </p:nvSpPr>
              <p:spPr>
                <a:xfrm>
                  <a:off x="7185348" y="2202270"/>
                  <a:ext cx="122633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r>
                    <a:rPr lang="en-US" altLang="ko-KR" sz="105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th</a:t>
                  </a:r>
                  <a:r>
                    <a:rPr lang="en-US" altLang="ko-KR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pixel</a:t>
                  </a:r>
                  <a:endParaRPr lang="ko-KR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176B59D5-C536-42CC-9876-0A9FEE543957}"/>
                    </a:ext>
                  </a:extLst>
                </p:cNvPr>
                <p:cNvSpPr/>
                <p:nvPr/>
              </p:nvSpPr>
              <p:spPr>
                <a:xfrm>
                  <a:off x="7172676" y="2440417"/>
                  <a:ext cx="1188000" cy="404381"/>
                </a:xfrm>
                <a:prstGeom prst="rect">
                  <a:avLst/>
                </a:prstGeom>
                <a:solidFill>
                  <a:schemeClr val="bg1">
                    <a:lumMod val="75000"/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87" name="그룹 886">
                <a:extLst>
                  <a:ext uri="{FF2B5EF4-FFF2-40B4-BE49-F238E27FC236}">
                    <a16:creationId xmlns:a16="http://schemas.microsoft.com/office/drawing/2014/main" id="{D9B97595-73E7-46B9-A702-A9FAB2056AEB}"/>
                  </a:ext>
                </a:extLst>
              </p:cNvPr>
              <p:cNvGrpSpPr/>
              <p:nvPr/>
            </p:nvGrpSpPr>
            <p:grpSpPr>
              <a:xfrm>
                <a:off x="10770937" y="4255449"/>
                <a:ext cx="1206822" cy="256480"/>
                <a:chOff x="6300255" y="4248959"/>
                <a:chExt cx="1206822" cy="256480"/>
              </a:xfrm>
            </p:grpSpPr>
            <p:sp>
              <p:nvSpPr>
                <p:cNvPr id="888" name="TextBox 887">
                  <a:extLst>
                    <a:ext uri="{FF2B5EF4-FFF2-40B4-BE49-F238E27FC236}">
                      <a16:creationId xmlns:a16="http://schemas.microsoft.com/office/drawing/2014/main" id="{EB820CBF-78F6-430E-AD0C-115FDF91309E}"/>
                    </a:ext>
                  </a:extLst>
                </p:cNvPr>
                <p:cNvSpPr txBox="1"/>
                <p:nvPr/>
              </p:nvSpPr>
              <p:spPr>
                <a:xfrm>
                  <a:off x="63002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9" name="TextBox 888">
                  <a:extLst>
                    <a:ext uri="{FF2B5EF4-FFF2-40B4-BE49-F238E27FC236}">
                      <a16:creationId xmlns:a16="http://schemas.microsoft.com/office/drawing/2014/main" id="{13197FC4-0AF0-46CF-B8A8-8ED66327D198}"/>
                    </a:ext>
                  </a:extLst>
                </p:cNvPr>
                <p:cNvSpPr txBox="1"/>
                <p:nvPr/>
              </p:nvSpPr>
              <p:spPr>
                <a:xfrm>
                  <a:off x="6686455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90" name="TextBox 889">
                  <a:extLst>
                    <a:ext uri="{FF2B5EF4-FFF2-40B4-BE49-F238E27FC236}">
                      <a16:creationId xmlns:a16="http://schemas.microsoft.com/office/drawing/2014/main" id="{B37B140E-4E10-49B4-B7BB-CF9C6C28E6CC}"/>
                    </a:ext>
                  </a:extLst>
                </p:cNvPr>
                <p:cNvSpPr txBox="1"/>
                <p:nvPr/>
              </p:nvSpPr>
              <p:spPr>
                <a:xfrm>
                  <a:off x="7106320" y="4248959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b="1" baseline="-25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nZ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338" name="그룹 1337">
            <a:extLst>
              <a:ext uri="{FF2B5EF4-FFF2-40B4-BE49-F238E27FC236}">
                <a16:creationId xmlns:a16="http://schemas.microsoft.com/office/drawing/2014/main" id="{3B45E22D-ECAC-4F80-8190-F7B1DA10D267}"/>
              </a:ext>
            </a:extLst>
          </p:cNvPr>
          <p:cNvGrpSpPr/>
          <p:nvPr/>
        </p:nvGrpSpPr>
        <p:grpSpPr>
          <a:xfrm>
            <a:off x="3885105" y="2917711"/>
            <a:ext cx="5552874" cy="404382"/>
            <a:chOff x="3885105" y="2917711"/>
            <a:chExt cx="5552874" cy="404382"/>
          </a:xfrm>
        </p:grpSpPr>
        <p:grpSp>
          <p:nvGrpSpPr>
            <p:cNvPr id="977" name="그룹 976">
              <a:extLst>
                <a:ext uri="{FF2B5EF4-FFF2-40B4-BE49-F238E27FC236}">
                  <a16:creationId xmlns:a16="http://schemas.microsoft.com/office/drawing/2014/main" id="{C20963F2-E298-4751-851E-77D17448765B}"/>
                </a:ext>
              </a:extLst>
            </p:cNvPr>
            <p:cNvGrpSpPr/>
            <p:nvPr/>
          </p:nvGrpSpPr>
          <p:grpSpPr>
            <a:xfrm>
              <a:off x="4293051" y="2917711"/>
              <a:ext cx="5144928" cy="404382"/>
              <a:chOff x="4279743" y="2409443"/>
              <a:chExt cx="5144928" cy="404382"/>
            </a:xfrm>
          </p:grpSpPr>
          <p:grpSp>
            <p:nvGrpSpPr>
              <p:cNvPr id="978" name="그룹 977">
                <a:extLst>
                  <a:ext uri="{FF2B5EF4-FFF2-40B4-BE49-F238E27FC236}">
                    <a16:creationId xmlns:a16="http://schemas.microsoft.com/office/drawing/2014/main" id="{69FFA89D-B548-4C52-86C2-940E7E9223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022" name="타원 1021">
                  <a:extLst>
                    <a:ext uri="{FF2B5EF4-FFF2-40B4-BE49-F238E27FC236}">
                      <a16:creationId xmlns:a16="http://schemas.microsoft.com/office/drawing/2014/main" id="{DCBB4FE6-03CA-44A3-AD1F-C5896CA0E3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3" name="타원 1022">
                  <a:extLst>
                    <a:ext uri="{FF2B5EF4-FFF2-40B4-BE49-F238E27FC236}">
                      <a16:creationId xmlns:a16="http://schemas.microsoft.com/office/drawing/2014/main" id="{01C480D6-BF94-47FB-BA70-B47F0FE8FA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DC4012DB-2B92-41FC-B43E-1406863526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979" name="그룹 978">
                <a:extLst>
                  <a:ext uri="{FF2B5EF4-FFF2-40B4-BE49-F238E27FC236}">
                    <a16:creationId xmlns:a16="http://schemas.microsoft.com/office/drawing/2014/main" id="{6CF3AEF4-1752-41B1-A0CA-5C5B19F6681E}"/>
                  </a:ext>
                </a:extLst>
              </p:cNvPr>
              <p:cNvGrpSpPr/>
              <p:nvPr/>
            </p:nvGrpSpPr>
            <p:grpSpPr>
              <a:xfrm>
                <a:off x="4279743" y="2409444"/>
                <a:ext cx="1212471" cy="404381"/>
                <a:chOff x="3515864" y="2440418"/>
                <a:chExt cx="1212471" cy="404381"/>
              </a:xfrm>
            </p:grpSpPr>
            <p:sp>
              <p:nvSpPr>
                <p:cNvPr id="1014" name="직사각형 1013">
                  <a:extLst>
                    <a:ext uri="{FF2B5EF4-FFF2-40B4-BE49-F238E27FC236}">
                      <a16:creationId xmlns:a16="http://schemas.microsoft.com/office/drawing/2014/main" id="{1B755173-A5ED-4CFB-9CEC-423C2AC209C4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5" name="직사각형 1014">
                  <a:extLst>
                    <a:ext uri="{FF2B5EF4-FFF2-40B4-BE49-F238E27FC236}">
                      <a16:creationId xmlns:a16="http://schemas.microsoft.com/office/drawing/2014/main" id="{C755437C-600A-4D1E-8D85-42D37FCAF748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6" name="직사각형 1015">
                  <a:extLst>
                    <a:ext uri="{FF2B5EF4-FFF2-40B4-BE49-F238E27FC236}">
                      <a16:creationId xmlns:a16="http://schemas.microsoft.com/office/drawing/2014/main" id="{77DA9B87-F4E7-480A-BBD4-233FD8F5BE9A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7" name="직사각형 1016">
                  <a:extLst>
                    <a:ext uri="{FF2B5EF4-FFF2-40B4-BE49-F238E27FC236}">
                      <a16:creationId xmlns:a16="http://schemas.microsoft.com/office/drawing/2014/main" id="{EA6F18F4-5BAE-4679-81DB-360E93CDC7D8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8" name="TextBox 1017">
                  <a:extLst>
                    <a:ext uri="{FF2B5EF4-FFF2-40B4-BE49-F238E27FC236}">
                      <a16:creationId xmlns:a16="http://schemas.microsoft.com/office/drawing/2014/main" id="{5D4616FF-0D72-4E5B-ABB1-F149C6857F27}"/>
                    </a:ext>
                  </a:extLst>
                </p:cNvPr>
                <p:cNvSpPr txBox="1"/>
                <p:nvPr/>
              </p:nvSpPr>
              <p:spPr>
                <a:xfrm>
                  <a:off x="4327578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9" name="TextBox 1018">
                  <a:extLst>
                    <a:ext uri="{FF2B5EF4-FFF2-40B4-BE49-F238E27FC236}">
                      <a16:creationId xmlns:a16="http://schemas.microsoft.com/office/drawing/2014/main" id="{1E8C212F-8A66-465C-9BFF-F5451512195C}"/>
                    </a:ext>
                  </a:extLst>
                </p:cNvPr>
                <p:cNvSpPr txBox="1"/>
                <p:nvPr/>
              </p:nvSpPr>
              <p:spPr>
                <a:xfrm>
                  <a:off x="3914121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0" name="TextBox 1019">
                  <a:extLst>
                    <a:ext uri="{FF2B5EF4-FFF2-40B4-BE49-F238E27FC236}">
                      <a16:creationId xmlns:a16="http://schemas.microsoft.com/office/drawing/2014/main" id="{6D7AFD9F-B933-451C-A7A1-D1A159659297}"/>
                    </a:ext>
                  </a:extLst>
                </p:cNvPr>
                <p:cNvSpPr txBox="1"/>
                <p:nvPr/>
              </p:nvSpPr>
              <p:spPr>
                <a:xfrm>
                  <a:off x="3515864" y="2454378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81" name="그룹 980">
                <a:extLst>
                  <a:ext uri="{FF2B5EF4-FFF2-40B4-BE49-F238E27FC236}">
                    <a16:creationId xmlns:a16="http://schemas.microsoft.com/office/drawing/2014/main" id="{E1F1553B-78FE-428B-B66C-CECAE95EC69C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13996" cy="404381"/>
                <a:chOff x="6281205" y="4238244"/>
                <a:chExt cx="1213996" cy="404381"/>
              </a:xfrm>
            </p:grpSpPr>
            <p:grpSp>
              <p:nvGrpSpPr>
                <p:cNvPr id="1004" name="그룹 1003">
                  <a:extLst>
                    <a:ext uri="{FF2B5EF4-FFF2-40B4-BE49-F238E27FC236}">
                      <a16:creationId xmlns:a16="http://schemas.microsoft.com/office/drawing/2014/main" id="{F1013ABA-FAF2-4E36-8AED-6E1774086620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009" name="직사각형 1008">
                    <a:extLst>
                      <a:ext uri="{FF2B5EF4-FFF2-40B4-BE49-F238E27FC236}">
                        <a16:creationId xmlns:a16="http://schemas.microsoft.com/office/drawing/2014/main" id="{C247FDCC-ED4B-477A-8C92-00FA8E6C69FF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0" name="직사각형 1009">
                    <a:extLst>
                      <a:ext uri="{FF2B5EF4-FFF2-40B4-BE49-F238E27FC236}">
                        <a16:creationId xmlns:a16="http://schemas.microsoft.com/office/drawing/2014/main" id="{06C86A4E-6FB9-4ACD-B61F-8CECFD5EA66F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1" name="직사각형 1010">
                    <a:extLst>
                      <a:ext uri="{FF2B5EF4-FFF2-40B4-BE49-F238E27FC236}">
                        <a16:creationId xmlns:a16="http://schemas.microsoft.com/office/drawing/2014/main" id="{2AA0CFFE-CC6E-4CEF-8CD0-5C09271F5545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13" name="직사각형 1012">
                    <a:extLst>
                      <a:ext uri="{FF2B5EF4-FFF2-40B4-BE49-F238E27FC236}">
                        <a16:creationId xmlns:a16="http://schemas.microsoft.com/office/drawing/2014/main" id="{0B4AFE7A-E91B-4B97-81CD-31772BFB76E5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05" name="그룹 1004">
                  <a:extLst>
                    <a:ext uri="{FF2B5EF4-FFF2-40B4-BE49-F238E27FC236}">
                      <a16:creationId xmlns:a16="http://schemas.microsoft.com/office/drawing/2014/main" id="{962FC1DB-8A36-410A-92C3-3B3C3ED1D3B7}"/>
                    </a:ext>
                  </a:extLst>
                </p:cNvPr>
                <p:cNvGrpSpPr/>
                <p:nvPr/>
              </p:nvGrpSpPr>
              <p:grpSpPr>
                <a:xfrm>
                  <a:off x="6281205" y="4252204"/>
                  <a:ext cx="1213996" cy="256480"/>
                  <a:chOff x="6281205" y="4252204"/>
                  <a:chExt cx="1213996" cy="256480"/>
                </a:xfrm>
              </p:grpSpPr>
              <p:sp>
                <p:nvSpPr>
                  <p:cNvPr id="1006" name="TextBox 1005">
                    <a:extLst>
                      <a:ext uri="{FF2B5EF4-FFF2-40B4-BE49-F238E27FC236}">
                        <a16:creationId xmlns:a16="http://schemas.microsoft.com/office/drawing/2014/main" id="{C7557258-E702-4E7B-BBC9-A084CE11378D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7" name="TextBox 1006">
                    <a:extLst>
                      <a:ext uri="{FF2B5EF4-FFF2-40B4-BE49-F238E27FC236}">
                        <a16:creationId xmlns:a16="http://schemas.microsoft.com/office/drawing/2014/main" id="{8320FBAB-CD4E-4E7C-AA03-221E2C21011E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8" name="TextBox 1007">
                    <a:extLst>
                      <a:ext uri="{FF2B5EF4-FFF2-40B4-BE49-F238E27FC236}">
                        <a16:creationId xmlns:a16="http://schemas.microsoft.com/office/drawing/2014/main" id="{DC52A7D1-013F-40E3-82DB-FAFB515A6BFE}"/>
                      </a:ext>
                    </a:extLst>
                  </p:cNvPr>
                  <p:cNvSpPr txBox="1"/>
                  <p:nvPr/>
                </p:nvSpPr>
                <p:spPr>
                  <a:xfrm>
                    <a:off x="7094444" y="425220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2" name="그룹 981">
                <a:extLst>
                  <a:ext uri="{FF2B5EF4-FFF2-40B4-BE49-F238E27FC236}">
                    <a16:creationId xmlns:a16="http://schemas.microsoft.com/office/drawing/2014/main" id="{C9FD37F6-0979-49D0-850C-AB13B1C176AA}"/>
                  </a:ext>
                </a:extLst>
              </p:cNvPr>
              <p:cNvGrpSpPr/>
              <p:nvPr/>
            </p:nvGrpSpPr>
            <p:grpSpPr>
              <a:xfrm>
                <a:off x="6714934" y="2409443"/>
                <a:ext cx="1203357" cy="404381"/>
                <a:chOff x="7495845" y="4238243"/>
                <a:chExt cx="1203357" cy="404381"/>
              </a:xfrm>
            </p:grpSpPr>
            <p:grpSp>
              <p:nvGrpSpPr>
                <p:cNvPr id="994" name="그룹 993">
                  <a:extLst>
                    <a:ext uri="{FF2B5EF4-FFF2-40B4-BE49-F238E27FC236}">
                      <a16:creationId xmlns:a16="http://schemas.microsoft.com/office/drawing/2014/main" id="{3BD63C64-24E7-4549-802C-F210AF443683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999" name="직사각형 998">
                    <a:extLst>
                      <a:ext uri="{FF2B5EF4-FFF2-40B4-BE49-F238E27FC236}">
                        <a16:creationId xmlns:a16="http://schemas.microsoft.com/office/drawing/2014/main" id="{F79A2246-47A8-4BB8-BE4E-57119E4C3C9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0" name="직사각형 999">
                    <a:extLst>
                      <a:ext uri="{FF2B5EF4-FFF2-40B4-BE49-F238E27FC236}">
                        <a16:creationId xmlns:a16="http://schemas.microsoft.com/office/drawing/2014/main" id="{1F391ECC-CDA5-4EDA-9BE3-D14BF5CAF97F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1" name="직사각형 1000">
                    <a:extLst>
                      <a:ext uri="{FF2B5EF4-FFF2-40B4-BE49-F238E27FC236}">
                        <a16:creationId xmlns:a16="http://schemas.microsoft.com/office/drawing/2014/main" id="{E99AF017-30DF-4BFD-8C9B-87BA91993512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003" name="직사각형 1002">
                    <a:extLst>
                      <a:ext uri="{FF2B5EF4-FFF2-40B4-BE49-F238E27FC236}">
                        <a16:creationId xmlns:a16="http://schemas.microsoft.com/office/drawing/2014/main" id="{061919AE-D7CE-49C5-B39C-A94152243C08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95" name="그룹 994">
                  <a:extLst>
                    <a:ext uri="{FF2B5EF4-FFF2-40B4-BE49-F238E27FC236}">
                      <a16:creationId xmlns:a16="http://schemas.microsoft.com/office/drawing/2014/main" id="{8DF809C5-6178-4056-9560-53D584E1D1AF}"/>
                    </a:ext>
                  </a:extLst>
                </p:cNvPr>
                <p:cNvGrpSpPr/>
                <p:nvPr/>
              </p:nvGrpSpPr>
              <p:grpSpPr>
                <a:xfrm>
                  <a:off x="7495845" y="4252204"/>
                  <a:ext cx="1203357" cy="256480"/>
                  <a:chOff x="6262155" y="4245714"/>
                  <a:chExt cx="1203357" cy="256480"/>
                </a:xfrm>
              </p:grpSpPr>
              <p:sp>
                <p:nvSpPr>
                  <p:cNvPr id="996" name="TextBox 995">
                    <a:extLst>
                      <a:ext uri="{FF2B5EF4-FFF2-40B4-BE49-F238E27FC236}">
                        <a16:creationId xmlns:a16="http://schemas.microsoft.com/office/drawing/2014/main" id="{25C8AEBC-F934-4F24-9B2F-F0107CA569F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7" name="TextBox 996">
                    <a:extLst>
                      <a:ext uri="{FF2B5EF4-FFF2-40B4-BE49-F238E27FC236}">
                        <a16:creationId xmlns:a16="http://schemas.microsoft.com/office/drawing/2014/main" id="{2DFDD8D8-530D-4691-8FCE-DDE364A1C50F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641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98" name="TextBox 997">
                    <a:extLst>
                      <a:ext uri="{FF2B5EF4-FFF2-40B4-BE49-F238E27FC236}">
                        <a16:creationId xmlns:a16="http://schemas.microsoft.com/office/drawing/2014/main" id="{2C0C2A5B-A1B0-4DF0-BD88-8A8A2F83AB28}"/>
                      </a:ext>
                    </a:extLst>
                  </p:cNvPr>
                  <p:cNvSpPr txBox="1"/>
                  <p:nvPr/>
                </p:nvSpPr>
                <p:spPr>
                  <a:xfrm>
                    <a:off x="7064755" y="424571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83" name="그룹 982">
                <a:extLst>
                  <a:ext uri="{FF2B5EF4-FFF2-40B4-BE49-F238E27FC236}">
                    <a16:creationId xmlns:a16="http://schemas.microsoft.com/office/drawing/2014/main" id="{99CDF027-124C-4FF6-9249-258111986256}"/>
                  </a:ext>
                </a:extLst>
              </p:cNvPr>
              <p:cNvGrpSpPr/>
              <p:nvPr/>
            </p:nvGrpSpPr>
            <p:grpSpPr>
              <a:xfrm>
                <a:off x="8197563" y="2409443"/>
                <a:ext cx="1227108" cy="404381"/>
                <a:chOff x="10732837" y="4243671"/>
                <a:chExt cx="1227108" cy="404381"/>
              </a:xfrm>
            </p:grpSpPr>
            <p:grpSp>
              <p:nvGrpSpPr>
                <p:cNvPr id="984" name="그룹 983">
                  <a:extLst>
                    <a:ext uri="{FF2B5EF4-FFF2-40B4-BE49-F238E27FC236}">
                      <a16:creationId xmlns:a16="http://schemas.microsoft.com/office/drawing/2014/main" id="{93798037-96D4-4922-A44A-1ED6DE5E2352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989" name="직사각형 988">
                    <a:extLst>
                      <a:ext uri="{FF2B5EF4-FFF2-40B4-BE49-F238E27FC236}">
                        <a16:creationId xmlns:a16="http://schemas.microsoft.com/office/drawing/2014/main" id="{27A2A2A7-AE71-49A6-AB29-CD4D6BED9644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0" name="직사각형 989">
                    <a:extLst>
                      <a:ext uri="{FF2B5EF4-FFF2-40B4-BE49-F238E27FC236}">
                        <a16:creationId xmlns:a16="http://schemas.microsoft.com/office/drawing/2014/main" id="{593655BC-76E0-4931-967B-A9C4E4C7CAB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1" name="직사각형 990">
                    <a:extLst>
                      <a:ext uri="{FF2B5EF4-FFF2-40B4-BE49-F238E27FC236}">
                        <a16:creationId xmlns:a16="http://schemas.microsoft.com/office/drawing/2014/main" id="{A985974D-AD43-4BB8-849F-E7C087C0841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93" name="직사각형 992">
                    <a:extLst>
                      <a:ext uri="{FF2B5EF4-FFF2-40B4-BE49-F238E27FC236}">
                        <a16:creationId xmlns:a16="http://schemas.microsoft.com/office/drawing/2014/main" id="{AA5DAF50-9993-4AAE-AE57-EA21F674C97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85" name="그룹 984">
                  <a:extLst>
                    <a:ext uri="{FF2B5EF4-FFF2-40B4-BE49-F238E27FC236}">
                      <a16:creationId xmlns:a16="http://schemas.microsoft.com/office/drawing/2014/main" id="{361BE610-8C66-4A53-8388-9C8611F3F348}"/>
                    </a:ext>
                  </a:extLst>
                </p:cNvPr>
                <p:cNvGrpSpPr/>
                <p:nvPr/>
              </p:nvGrpSpPr>
              <p:grpSpPr>
                <a:xfrm>
                  <a:off x="10732837" y="4257632"/>
                  <a:ext cx="1227108" cy="256480"/>
                  <a:chOff x="6262155" y="4251142"/>
                  <a:chExt cx="1227108" cy="256480"/>
                </a:xfrm>
              </p:grpSpPr>
              <p:sp>
                <p:nvSpPr>
                  <p:cNvPr id="986" name="TextBox 985">
                    <a:extLst>
                      <a:ext uri="{FF2B5EF4-FFF2-40B4-BE49-F238E27FC236}">
                        <a16:creationId xmlns:a16="http://schemas.microsoft.com/office/drawing/2014/main" id="{E7D5599F-9881-4972-8819-1F74ED1724D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2155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7" name="TextBox 986">
                    <a:extLst>
                      <a:ext uri="{FF2B5EF4-FFF2-40B4-BE49-F238E27FC236}">
                        <a16:creationId xmlns:a16="http://schemas.microsoft.com/office/drawing/2014/main" id="{CE99C8FA-3B2B-4FD7-8A91-FD67F91614A2}"/>
                      </a:ext>
                    </a:extLst>
                  </p:cNvPr>
                  <p:cNvSpPr txBox="1"/>
                  <p:nvPr/>
                </p:nvSpPr>
                <p:spPr>
                  <a:xfrm>
                    <a:off x="6674579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88" name="TextBox 987">
                    <a:extLst>
                      <a:ext uri="{FF2B5EF4-FFF2-40B4-BE49-F238E27FC236}">
                        <a16:creationId xmlns:a16="http://schemas.microsoft.com/office/drawing/2014/main" id="{5AB833E1-C238-4F1E-B7BC-8C4A1CC6026C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142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7" name="TextBox 1336">
              <a:extLst>
                <a:ext uri="{FF2B5EF4-FFF2-40B4-BE49-F238E27FC236}">
                  <a16:creationId xmlns:a16="http://schemas.microsoft.com/office/drawing/2014/main" id="{EE1ABDA6-CC19-4D80-8EAC-2F27B301C271}"/>
                </a:ext>
              </a:extLst>
            </p:cNvPr>
            <p:cNvSpPr txBox="1"/>
            <p:nvPr/>
          </p:nvSpPr>
          <p:spPr>
            <a:xfrm>
              <a:off x="3885105" y="2941138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0" name="그룹 1339">
            <a:extLst>
              <a:ext uri="{FF2B5EF4-FFF2-40B4-BE49-F238E27FC236}">
                <a16:creationId xmlns:a16="http://schemas.microsoft.com/office/drawing/2014/main" id="{4498731B-9D42-462E-A5A4-AF3AC5C36991}"/>
              </a:ext>
            </a:extLst>
          </p:cNvPr>
          <p:cNvGrpSpPr/>
          <p:nvPr/>
        </p:nvGrpSpPr>
        <p:grpSpPr>
          <a:xfrm>
            <a:off x="3880330" y="3421083"/>
            <a:ext cx="5549613" cy="404382"/>
            <a:chOff x="3880330" y="3421083"/>
            <a:chExt cx="5549613" cy="404382"/>
          </a:xfrm>
        </p:grpSpPr>
        <p:grpSp>
          <p:nvGrpSpPr>
            <p:cNvPr id="1251" name="그룹 1250">
              <a:extLst>
                <a:ext uri="{FF2B5EF4-FFF2-40B4-BE49-F238E27FC236}">
                  <a16:creationId xmlns:a16="http://schemas.microsoft.com/office/drawing/2014/main" id="{4D54DCA9-7EC1-46B5-94EF-D4ADF02DB274}"/>
                </a:ext>
              </a:extLst>
            </p:cNvPr>
            <p:cNvGrpSpPr/>
            <p:nvPr/>
          </p:nvGrpSpPr>
          <p:grpSpPr>
            <a:xfrm>
              <a:off x="4284603" y="3421083"/>
              <a:ext cx="5145340" cy="404382"/>
              <a:chOff x="4273393" y="2409443"/>
              <a:chExt cx="5145340" cy="404382"/>
            </a:xfrm>
          </p:grpSpPr>
          <p:grpSp>
            <p:nvGrpSpPr>
              <p:cNvPr id="1252" name="그룹 1251">
                <a:extLst>
                  <a:ext uri="{FF2B5EF4-FFF2-40B4-BE49-F238E27FC236}">
                    <a16:creationId xmlns:a16="http://schemas.microsoft.com/office/drawing/2014/main" id="{5E079576-0494-4F70-94CB-8C25B891D9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291" name="타원 1290">
                  <a:extLst>
                    <a:ext uri="{FF2B5EF4-FFF2-40B4-BE49-F238E27FC236}">
                      <a16:creationId xmlns:a16="http://schemas.microsoft.com/office/drawing/2014/main" id="{17800BB9-D29B-4B3E-9C36-2F416D322C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2" name="타원 1291">
                  <a:extLst>
                    <a:ext uri="{FF2B5EF4-FFF2-40B4-BE49-F238E27FC236}">
                      <a16:creationId xmlns:a16="http://schemas.microsoft.com/office/drawing/2014/main" id="{4C46F6B4-B8DC-439F-8414-48C07BCDF9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3" name="타원 1292">
                  <a:extLst>
                    <a:ext uri="{FF2B5EF4-FFF2-40B4-BE49-F238E27FC236}">
                      <a16:creationId xmlns:a16="http://schemas.microsoft.com/office/drawing/2014/main" id="{B4EB8D83-596B-4306-B259-688C2272B4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53" name="그룹 1252">
                <a:extLst>
                  <a:ext uri="{FF2B5EF4-FFF2-40B4-BE49-F238E27FC236}">
                    <a16:creationId xmlns:a16="http://schemas.microsoft.com/office/drawing/2014/main" id="{114AB9E8-5C22-4ABC-865E-67819494D389}"/>
                  </a:ext>
                </a:extLst>
              </p:cNvPr>
              <p:cNvGrpSpPr/>
              <p:nvPr/>
            </p:nvGrpSpPr>
            <p:grpSpPr>
              <a:xfrm>
                <a:off x="4273393" y="2409444"/>
                <a:ext cx="1212471" cy="404381"/>
                <a:chOff x="3509514" y="2440418"/>
                <a:chExt cx="1212471" cy="404381"/>
              </a:xfrm>
            </p:grpSpPr>
            <p:sp>
              <p:nvSpPr>
                <p:cNvPr id="1284" name="직사각형 1283">
                  <a:extLst>
                    <a:ext uri="{FF2B5EF4-FFF2-40B4-BE49-F238E27FC236}">
                      <a16:creationId xmlns:a16="http://schemas.microsoft.com/office/drawing/2014/main" id="{9A95CA57-DEA3-4CCC-A1E1-D07D1DDEC75D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5" name="직사각형 1284">
                  <a:extLst>
                    <a:ext uri="{FF2B5EF4-FFF2-40B4-BE49-F238E27FC236}">
                      <a16:creationId xmlns:a16="http://schemas.microsoft.com/office/drawing/2014/main" id="{7A55A429-26A9-40C6-A276-AB04696D0B3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6" name="직사각형 1285">
                  <a:extLst>
                    <a:ext uri="{FF2B5EF4-FFF2-40B4-BE49-F238E27FC236}">
                      <a16:creationId xmlns:a16="http://schemas.microsoft.com/office/drawing/2014/main" id="{1242BE11-EAB6-405E-911E-65ACEC44A950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7" name="직사각형 1286">
                  <a:extLst>
                    <a:ext uri="{FF2B5EF4-FFF2-40B4-BE49-F238E27FC236}">
                      <a16:creationId xmlns:a16="http://schemas.microsoft.com/office/drawing/2014/main" id="{8114D282-4B84-40AA-99EB-EA155872A69B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2B48FACB-A153-4BFB-B384-029FB6A16A3D}"/>
                    </a:ext>
                  </a:extLst>
                </p:cNvPr>
                <p:cNvSpPr txBox="1"/>
                <p:nvPr/>
              </p:nvSpPr>
              <p:spPr>
                <a:xfrm>
                  <a:off x="4321228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89" name="TextBox 1288">
                  <a:extLst>
                    <a:ext uri="{FF2B5EF4-FFF2-40B4-BE49-F238E27FC236}">
                      <a16:creationId xmlns:a16="http://schemas.microsoft.com/office/drawing/2014/main" id="{4B7D1BC1-0ED7-43B3-BBA5-C846A5F88D51}"/>
                    </a:ext>
                  </a:extLst>
                </p:cNvPr>
                <p:cNvSpPr txBox="1"/>
                <p:nvPr/>
              </p:nvSpPr>
              <p:spPr>
                <a:xfrm>
                  <a:off x="3926821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0" name="TextBox 1289">
                  <a:extLst>
                    <a:ext uri="{FF2B5EF4-FFF2-40B4-BE49-F238E27FC236}">
                      <a16:creationId xmlns:a16="http://schemas.microsoft.com/office/drawing/2014/main" id="{7B0CCCB0-FA29-4C0B-BEEF-E8AF0EAA7D08}"/>
                    </a:ext>
                  </a:extLst>
                </p:cNvPr>
                <p:cNvSpPr txBox="1"/>
                <p:nvPr/>
              </p:nvSpPr>
              <p:spPr>
                <a:xfrm>
                  <a:off x="3509514" y="2452790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54" name="그룹 1253">
                <a:extLst>
                  <a:ext uri="{FF2B5EF4-FFF2-40B4-BE49-F238E27FC236}">
                    <a16:creationId xmlns:a16="http://schemas.microsoft.com/office/drawing/2014/main" id="{707A1F24-DFBC-4A59-8919-DDE375F726FD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86974" cy="404381"/>
                <a:chOff x="6281205" y="4238244"/>
                <a:chExt cx="1286974" cy="404381"/>
              </a:xfrm>
            </p:grpSpPr>
            <p:grpSp>
              <p:nvGrpSpPr>
                <p:cNvPr id="1275" name="그룹 1274">
                  <a:extLst>
                    <a:ext uri="{FF2B5EF4-FFF2-40B4-BE49-F238E27FC236}">
                      <a16:creationId xmlns:a16="http://schemas.microsoft.com/office/drawing/2014/main" id="{6FE8C1FC-68CC-4301-A549-FC78C1FF7D5A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280" name="직사각형 1279">
                    <a:extLst>
                      <a:ext uri="{FF2B5EF4-FFF2-40B4-BE49-F238E27FC236}">
                        <a16:creationId xmlns:a16="http://schemas.microsoft.com/office/drawing/2014/main" id="{8E8FCD3D-4CF2-4F0A-BE83-5E2B976ED6FD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1" name="직사각형 1280">
                    <a:extLst>
                      <a:ext uri="{FF2B5EF4-FFF2-40B4-BE49-F238E27FC236}">
                        <a16:creationId xmlns:a16="http://schemas.microsoft.com/office/drawing/2014/main" id="{A2ADB57C-C283-46F3-91D4-5FB2EB8B9160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2" name="직사각형 1281">
                    <a:extLst>
                      <a:ext uri="{FF2B5EF4-FFF2-40B4-BE49-F238E27FC236}">
                        <a16:creationId xmlns:a16="http://schemas.microsoft.com/office/drawing/2014/main" id="{8B48F108-82D9-47C0-BEEE-4F531B99B79E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83" name="직사각형 1282">
                    <a:extLst>
                      <a:ext uri="{FF2B5EF4-FFF2-40B4-BE49-F238E27FC236}">
                        <a16:creationId xmlns:a16="http://schemas.microsoft.com/office/drawing/2014/main" id="{7CC78D9A-90CE-4AF0-B6B5-BE78960A73F7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76" name="그룹 1275">
                  <a:extLst>
                    <a:ext uri="{FF2B5EF4-FFF2-40B4-BE49-F238E27FC236}">
                      <a16:creationId xmlns:a16="http://schemas.microsoft.com/office/drawing/2014/main" id="{9F47CDF6-6DA7-4A27-A7C0-2929AA015A27}"/>
                    </a:ext>
                  </a:extLst>
                </p:cNvPr>
                <p:cNvGrpSpPr/>
                <p:nvPr/>
              </p:nvGrpSpPr>
              <p:grpSpPr>
                <a:xfrm>
                  <a:off x="6281205" y="4250616"/>
                  <a:ext cx="1286974" cy="256480"/>
                  <a:chOff x="6281205" y="4250616"/>
                  <a:chExt cx="1286974" cy="256480"/>
                </a:xfrm>
              </p:grpSpPr>
              <p:sp>
                <p:nvSpPr>
                  <p:cNvPr id="1277" name="TextBox 1276">
                    <a:extLst>
                      <a:ext uri="{FF2B5EF4-FFF2-40B4-BE49-F238E27FC236}">
                        <a16:creationId xmlns:a16="http://schemas.microsoft.com/office/drawing/2014/main" id="{4140450F-71C1-4F2A-830A-9D9C8C2FFC05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8" name="TextBox 1277">
                    <a:extLst>
                      <a:ext uri="{FF2B5EF4-FFF2-40B4-BE49-F238E27FC236}">
                        <a16:creationId xmlns:a16="http://schemas.microsoft.com/office/drawing/2014/main" id="{8BEE3F23-A94F-4CF3-B4CE-FA24155C786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061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9" name="TextBox 1278">
                    <a:extLst>
                      <a:ext uri="{FF2B5EF4-FFF2-40B4-BE49-F238E27FC236}">
                        <a16:creationId xmlns:a16="http://schemas.microsoft.com/office/drawing/2014/main" id="{00881C48-1D34-4618-A565-527D12026682}"/>
                      </a:ext>
                    </a:extLst>
                  </p:cNvPr>
                  <p:cNvSpPr txBox="1"/>
                  <p:nvPr/>
                </p:nvSpPr>
                <p:spPr>
                  <a:xfrm>
                    <a:off x="7007119" y="4260875"/>
                    <a:ext cx="56106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5" name="그룹 1254">
                <a:extLst>
                  <a:ext uri="{FF2B5EF4-FFF2-40B4-BE49-F238E27FC236}">
                    <a16:creationId xmlns:a16="http://schemas.microsoft.com/office/drawing/2014/main" id="{4E5DF7DA-8D63-445D-BBB5-86037CF7D58F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266" name="그룹 1265">
                  <a:extLst>
                    <a:ext uri="{FF2B5EF4-FFF2-40B4-BE49-F238E27FC236}">
                      <a16:creationId xmlns:a16="http://schemas.microsoft.com/office/drawing/2014/main" id="{449250E3-B1A0-4B4A-B8C2-D04E3F879C00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271" name="직사각형 1270">
                    <a:extLst>
                      <a:ext uri="{FF2B5EF4-FFF2-40B4-BE49-F238E27FC236}">
                        <a16:creationId xmlns:a16="http://schemas.microsoft.com/office/drawing/2014/main" id="{ACCAE9AE-2A03-470B-AE61-EE34EB4DFCA7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2" name="직사각형 1271">
                    <a:extLst>
                      <a:ext uri="{FF2B5EF4-FFF2-40B4-BE49-F238E27FC236}">
                        <a16:creationId xmlns:a16="http://schemas.microsoft.com/office/drawing/2014/main" id="{829F388D-F751-49F8-991B-874744F68ED3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3" name="직사각형 1272">
                    <a:extLst>
                      <a:ext uri="{FF2B5EF4-FFF2-40B4-BE49-F238E27FC236}">
                        <a16:creationId xmlns:a16="http://schemas.microsoft.com/office/drawing/2014/main" id="{D491A133-3161-49C8-9DCD-D2BA677F371E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4" name="직사각형 1273">
                    <a:extLst>
                      <a:ext uri="{FF2B5EF4-FFF2-40B4-BE49-F238E27FC236}">
                        <a16:creationId xmlns:a16="http://schemas.microsoft.com/office/drawing/2014/main" id="{6035D04E-D3D4-4BA3-BAC8-C985E415D511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67" name="그룹 1266">
                  <a:extLst>
                    <a:ext uri="{FF2B5EF4-FFF2-40B4-BE49-F238E27FC236}">
                      <a16:creationId xmlns:a16="http://schemas.microsoft.com/office/drawing/2014/main" id="{347A3AED-7842-43C5-9124-CA1EC3949C55}"/>
                    </a:ext>
                  </a:extLst>
                </p:cNvPr>
                <p:cNvGrpSpPr/>
                <p:nvPr/>
              </p:nvGrpSpPr>
              <p:grpSpPr>
                <a:xfrm>
                  <a:off x="7489495" y="4250616"/>
                  <a:ext cx="1252097" cy="259714"/>
                  <a:chOff x="6255805" y="4244126"/>
                  <a:chExt cx="1252097" cy="259714"/>
                </a:xfrm>
              </p:grpSpPr>
              <p:sp>
                <p:nvSpPr>
                  <p:cNvPr id="1268" name="TextBox 1267">
                    <a:extLst>
                      <a:ext uri="{FF2B5EF4-FFF2-40B4-BE49-F238E27FC236}">
                        <a16:creationId xmlns:a16="http://schemas.microsoft.com/office/drawing/2014/main" id="{A395AAC5-7400-4268-A0F7-8903D0000BA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9" name="TextBox 1268">
                    <a:extLst>
                      <a:ext uri="{FF2B5EF4-FFF2-40B4-BE49-F238E27FC236}">
                        <a16:creationId xmlns:a16="http://schemas.microsoft.com/office/drawing/2014/main" id="{031B09F3-5F1E-4E76-BAFB-7558AB75CDD0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4126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0" name="TextBox 1269">
                    <a:extLst>
                      <a:ext uri="{FF2B5EF4-FFF2-40B4-BE49-F238E27FC236}">
                        <a16:creationId xmlns:a16="http://schemas.microsoft.com/office/drawing/2014/main" id="{80A64C92-EEFA-4603-8D36-F2AE9E6912F5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67878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56" name="그룹 1255">
                <a:extLst>
                  <a:ext uri="{FF2B5EF4-FFF2-40B4-BE49-F238E27FC236}">
                    <a16:creationId xmlns:a16="http://schemas.microsoft.com/office/drawing/2014/main" id="{918296E2-632C-434F-96A1-6B04C00E0F41}"/>
                  </a:ext>
                </a:extLst>
              </p:cNvPr>
              <p:cNvGrpSpPr/>
              <p:nvPr/>
            </p:nvGrpSpPr>
            <p:grpSpPr>
              <a:xfrm>
                <a:off x="8203913" y="2409443"/>
                <a:ext cx="1214820" cy="404381"/>
                <a:chOff x="10739187" y="4243671"/>
                <a:chExt cx="1214820" cy="404381"/>
              </a:xfrm>
            </p:grpSpPr>
            <p:grpSp>
              <p:nvGrpSpPr>
                <p:cNvPr id="1257" name="그룹 1256">
                  <a:extLst>
                    <a:ext uri="{FF2B5EF4-FFF2-40B4-BE49-F238E27FC236}">
                      <a16:creationId xmlns:a16="http://schemas.microsoft.com/office/drawing/2014/main" id="{E839A266-7CC8-42E6-8925-83A32669F683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262" name="직사각형 1261">
                    <a:extLst>
                      <a:ext uri="{FF2B5EF4-FFF2-40B4-BE49-F238E27FC236}">
                        <a16:creationId xmlns:a16="http://schemas.microsoft.com/office/drawing/2014/main" id="{3BDFEBA2-F1E7-4F0A-8964-BBEC0A51D8A5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3" name="직사각형 1262">
                    <a:extLst>
                      <a:ext uri="{FF2B5EF4-FFF2-40B4-BE49-F238E27FC236}">
                        <a16:creationId xmlns:a16="http://schemas.microsoft.com/office/drawing/2014/main" id="{47A43049-CDF3-43CD-85F5-585BC3721A13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4" name="직사각형 1263">
                    <a:extLst>
                      <a:ext uri="{FF2B5EF4-FFF2-40B4-BE49-F238E27FC236}">
                        <a16:creationId xmlns:a16="http://schemas.microsoft.com/office/drawing/2014/main" id="{8A98201E-B39F-4FD0-8683-24766EB36A98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65" name="직사각형 1264">
                    <a:extLst>
                      <a:ext uri="{FF2B5EF4-FFF2-40B4-BE49-F238E27FC236}">
                        <a16:creationId xmlns:a16="http://schemas.microsoft.com/office/drawing/2014/main" id="{9352CE5F-C306-4D2F-97F4-B49FA2E60EFB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58" name="그룹 1257">
                  <a:extLst>
                    <a:ext uri="{FF2B5EF4-FFF2-40B4-BE49-F238E27FC236}">
                      <a16:creationId xmlns:a16="http://schemas.microsoft.com/office/drawing/2014/main" id="{539D10F3-FD7C-4E00-B735-C980CCEDCA5A}"/>
                    </a:ext>
                  </a:extLst>
                </p:cNvPr>
                <p:cNvGrpSpPr/>
                <p:nvPr/>
              </p:nvGrpSpPr>
              <p:grpSpPr>
                <a:xfrm>
                  <a:off x="10739187" y="4256044"/>
                  <a:ext cx="1214820" cy="256480"/>
                  <a:chOff x="6268505" y="4249554"/>
                  <a:chExt cx="1214820" cy="256480"/>
                </a:xfrm>
              </p:grpSpPr>
              <p:sp>
                <p:nvSpPr>
                  <p:cNvPr id="1259" name="TextBox 1258">
                    <a:extLst>
                      <a:ext uri="{FF2B5EF4-FFF2-40B4-BE49-F238E27FC236}">
                        <a16:creationId xmlns:a16="http://schemas.microsoft.com/office/drawing/2014/main" id="{150DB640-1553-4B3D-8CA3-7B3DA5B87DAB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50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0" name="TextBox 1259">
                    <a:extLst>
                      <a:ext uri="{FF2B5EF4-FFF2-40B4-BE49-F238E27FC236}">
                        <a16:creationId xmlns:a16="http://schemas.microsoft.com/office/drawing/2014/main" id="{3EF75EFA-BEFC-4267-9B6E-4B41EB90E496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61" name="TextBox 1260">
                    <a:extLst>
                      <a:ext uri="{FF2B5EF4-FFF2-40B4-BE49-F238E27FC236}">
                        <a16:creationId xmlns:a16="http://schemas.microsoft.com/office/drawing/2014/main" id="{6D79B818-4269-4156-8CC3-F9D74B2037D3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568" y="4249554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39" name="TextBox 1338">
              <a:extLst>
                <a:ext uri="{FF2B5EF4-FFF2-40B4-BE49-F238E27FC236}">
                  <a16:creationId xmlns:a16="http://schemas.microsoft.com/office/drawing/2014/main" id="{99D90EC3-2403-4D02-89B0-B99143B55872}"/>
                </a:ext>
              </a:extLst>
            </p:cNvPr>
            <p:cNvSpPr txBox="1"/>
            <p:nvPr/>
          </p:nvSpPr>
          <p:spPr>
            <a:xfrm>
              <a:off x="3880330" y="3435783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42" name="그룹 1341">
            <a:extLst>
              <a:ext uri="{FF2B5EF4-FFF2-40B4-BE49-F238E27FC236}">
                <a16:creationId xmlns:a16="http://schemas.microsoft.com/office/drawing/2014/main" id="{E0207091-388B-449E-A0F8-CB7535174206}"/>
              </a:ext>
            </a:extLst>
          </p:cNvPr>
          <p:cNvGrpSpPr/>
          <p:nvPr/>
        </p:nvGrpSpPr>
        <p:grpSpPr>
          <a:xfrm>
            <a:off x="3885706" y="3897053"/>
            <a:ext cx="5545405" cy="404382"/>
            <a:chOff x="3885706" y="3897053"/>
            <a:chExt cx="5545405" cy="404382"/>
          </a:xfrm>
        </p:grpSpPr>
        <p:grpSp>
          <p:nvGrpSpPr>
            <p:cNvPr id="1294" name="그룹 1293">
              <a:extLst>
                <a:ext uri="{FF2B5EF4-FFF2-40B4-BE49-F238E27FC236}">
                  <a16:creationId xmlns:a16="http://schemas.microsoft.com/office/drawing/2014/main" id="{E3C9DF8E-2CED-4E18-870B-95F29C2DD37A}"/>
                </a:ext>
              </a:extLst>
            </p:cNvPr>
            <p:cNvGrpSpPr/>
            <p:nvPr/>
          </p:nvGrpSpPr>
          <p:grpSpPr>
            <a:xfrm>
              <a:off x="4292533" y="3897053"/>
              <a:ext cx="5138578" cy="404382"/>
              <a:chOff x="4286093" y="2409443"/>
              <a:chExt cx="5138578" cy="404382"/>
            </a:xfrm>
          </p:grpSpPr>
          <p:grpSp>
            <p:nvGrpSpPr>
              <p:cNvPr id="1295" name="그룹 1294">
                <a:extLst>
                  <a:ext uri="{FF2B5EF4-FFF2-40B4-BE49-F238E27FC236}">
                    <a16:creationId xmlns:a16="http://schemas.microsoft.com/office/drawing/2014/main" id="{35EF6B89-14FB-4C5B-8D63-9F5324B6993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34442" y="2593058"/>
                <a:ext cx="252487" cy="45719"/>
                <a:chOff x="7934442" y="2593058"/>
                <a:chExt cx="195053" cy="36000"/>
              </a:xfrm>
            </p:grpSpPr>
            <p:sp>
              <p:nvSpPr>
                <p:cNvPr id="1334" name="타원 1333">
                  <a:extLst>
                    <a:ext uri="{FF2B5EF4-FFF2-40B4-BE49-F238E27FC236}">
                      <a16:creationId xmlns:a16="http://schemas.microsoft.com/office/drawing/2014/main" id="{5279467C-D85E-4315-BB3C-15C90CF126F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34442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5" name="타원 1334">
                  <a:extLst>
                    <a:ext uri="{FF2B5EF4-FFF2-40B4-BE49-F238E27FC236}">
                      <a16:creationId xmlns:a16="http://schemas.microsoft.com/office/drawing/2014/main" id="{83A3CF5C-1A17-4A63-B762-3B3092164F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14644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6" name="타원 1335">
                  <a:extLst>
                    <a:ext uri="{FF2B5EF4-FFF2-40B4-BE49-F238E27FC236}">
                      <a16:creationId xmlns:a16="http://schemas.microsoft.com/office/drawing/2014/main" id="{EEB865AE-148D-43E6-8F7C-420C5A3A86D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94846" y="2593058"/>
                  <a:ext cx="34649" cy="36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96" name="그룹 1295">
                <a:extLst>
                  <a:ext uri="{FF2B5EF4-FFF2-40B4-BE49-F238E27FC236}">
                    <a16:creationId xmlns:a16="http://schemas.microsoft.com/office/drawing/2014/main" id="{05EEFB95-4726-403D-A74F-8230094ED2A7}"/>
                  </a:ext>
                </a:extLst>
              </p:cNvPr>
              <p:cNvGrpSpPr/>
              <p:nvPr/>
            </p:nvGrpSpPr>
            <p:grpSpPr>
              <a:xfrm>
                <a:off x="4286093" y="2409444"/>
                <a:ext cx="1195935" cy="404381"/>
                <a:chOff x="3522214" y="2440418"/>
                <a:chExt cx="1195935" cy="404381"/>
              </a:xfrm>
            </p:grpSpPr>
            <p:sp>
              <p:nvSpPr>
                <p:cNvPr id="1327" name="직사각형 1326">
                  <a:extLst>
                    <a:ext uri="{FF2B5EF4-FFF2-40B4-BE49-F238E27FC236}">
                      <a16:creationId xmlns:a16="http://schemas.microsoft.com/office/drawing/2014/main" id="{AB324EF7-0726-4EFE-992E-1AD0B57841AC}"/>
                    </a:ext>
                  </a:extLst>
                </p:cNvPr>
                <p:cNvSpPr/>
                <p:nvPr/>
              </p:nvSpPr>
              <p:spPr>
                <a:xfrm>
                  <a:off x="3530149" y="2440418"/>
                  <a:ext cx="1188000" cy="404381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8" name="직사각형 1327">
                  <a:extLst>
                    <a:ext uri="{FF2B5EF4-FFF2-40B4-BE49-F238E27FC236}">
                      <a16:creationId xmlns:a16="http://schemas.microsoft.com/office/drawing/2014/main" id="{32DCD844-7A43-4615-B66D-9CEF69DAD245}"/>
                    </a:ext>
                  </a:extLst>
                </p:cNvPr>
                <p:cNvSpPr/>
                <p:nvPr/>
              </p:nvSpPr>
              <p:spPr>
                <a:xfrm>
                  <a:off x="3551904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9" name="직사각형 1328">
                  <a:extLst>
                    <a:ext uri="{FF2B5EF4-FFF2-40B4-BE49-F238E27FC236}">
                      <a16:creationId xmlns:a16="http://schemas.microsoft.com/office/drawing/2014/main" id="{1DB26C14-99BA-4A46-B549-7BBA5FD69C78}"/>
                    </a:ext>
                  </a:extLst>
                </p:cNvPr>
                <p:cNvSpPr/>
                <p:nvPr/>
              </p:nvSpPr>
              <p:spPr>
                <a:xfrm>
                  <a:off x="3957197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0" name="직사각형 1329">
                  <a:extLst>
                    <a:ext uri="{FF2B5EF4-FFF2-40B4-BE49-F238E27FC236}">
                      <a16:creationId xmlns:a16="http://schemas.microsoft.com/office/drawing/2014/main" id="{31A27E28-489A-4446-B67A-B8DE6FCE17AC}"/>
                    </a:ext>
                  </a:extLst>
                </p:cNvPr>
                <p:cNvSpPr/>
                <p:nvPr/>
              </p:nvSpPr>
              <p:spPr>
                <a:xfrm>
                  <a:off x="4362491" y="2474736"/>
                  <a:ext cx="321750" cy="306564"/>
                </a:xfrm>
                <a:prstGeom prst="rect">
                  <a:avLst/>
                </a:prstGeom>
                <a:no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1" name="TextBox 1330">
                  <a:extLst>
                    <a:ext uri="{FF2B5EF4-FFF2-40B4-BE49-F238E27FC236}">
                      <a16:creationId xmlns:a16="http://schemas.microsoft.com/office/drawing/2014/main" id="{C1F47975-4DD2-4F3C-9BA6-8C8F45F46971}"/>
                    </a:ext>
                  </a:extLst>
                </p:cNvPr>
                <p:cNvSpPr txBox="1"/>
                <p:nvPr/>
              </p:nvSpPr>
              <p:spPr>
                <a:xfrm>
                  <a:off x="4308528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ko-KR" altLang="en-US" sz="1600" baseline="-25000" dirty="0"/>
                </a:p>
              </p:txBody>
            </p:sp>
            <p:sp>
              <p:nvSpPr>
                <p:cNvPr id="1332" name="TextBox 1331">
                  <a:extLst>
                    <a:ext uri="{FF2B5EF4-FFF2-40B4-BE49-F238E27FC236}">
                      <a16:creationId xmlns:a16="http://schemas.microsoft.com/office/drawing/2014/main" id="{18B74276-3807-491E-9D97-C91419FCBF04}"/>
                    </a:ext>
                  </a:extLst>
                </p:cNvPr>
                <p:cNvSpPr txBox="1"/>
                <p:nvPr/>
              </p:nvSpPr>
              <p:spPr>
                <a:xfrm>
                  <a:off x="3914121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3" name="TextBox 1332">
                  <a:extLst>
                    <a:ext uri="{FF2B5EF4-FFF2-40B4-BE49-F238E27FC236}">
                      <a16:creationId xmlns:a16="http://schemas.microsoft.com/office/drawing/2014/main" id="{FE552314-487C-4F60-99E0-C12AE470FCC3}"/>
                    </a:ext>
                  </a:extLst>
                </p:cNvPr>
                <p:cNvSpPr txBox="1"/>
                <p:nvPr/>
              </p:nvSpPr>
              <p:spPr>
                <a:xfrm>
                  <a:off x="3522214" y="2454265"/>
                  <a:ext cx="400757" cy="2564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ko-KR" altLang="en-US" sz="1600" b="1" baseline="-25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97" name="그룹 1296">
                <a:extLst>
                  <a:ext uri="{FF2B5EF4-FFF2-40B4-BE49-F238E27FC236}">
                    <a16:creationId xmlns:a16="http://schemas.microsoft.com/office/drawing/2014/main" id="{2E7A631B-D6C4-4172-BFF3-9B819D7EA4C5}"/>
                  </a:ext>
                </a:extLst>
              </p:cNvPr>
              <p:cNvGrpSpPr/>
              <p:nvPr/>
            </p:nvGrpSpPr>
            <p:grpSpPr>
              <a:xfrm>
                <a:off x="5500294" y="2409444"/>
                <a:ext cx="1207646" cy="404381"/>
                <a:chOff x="6281205" y="4238244"/>
                <a:chExt cx="1207646" cy="404381"/>
              </a:xfrm>
            </p:grpSpPr>
            <p:grpSp>
              <p:nvGrpSpPr>
                <p:cNvPr id="1318" name="그룹 1317">
                  <a:extLst>
                    <a:ext uri="{FF2B5EF4-FFF2-40B4-BE49-F238E27FC236}">
                      <a16:creationId xmlns:a16="http://schemas.microsoft.com/office/drawing/2014/main" id="{4AD00BBC-A9EB-403C-A583-C4FC62847993}"/>
                    </a:ext>
                  </a:extLst>
                </p:cNvPr>
                <p:cNvGrpSpPr/>
                <p:nvPr/>
              </p:nvGrpSpPr>
              <p:grpSpPr>
                <a:xfrm>
                  <a:off x="6295694" y="4238244"/>
                  <a:ext cx="1188000" cy="404381"/>
                  <a:chOff x="4750904" y="2440418"/>
                  <a:chExt cx="1188000" cy="404381"/>
                </a:xfrm>
              </p:grpSpPr>
              <p:sp>
                <p:nvSpPr>
                  <p:cNvPr id="1323" name="직사각형 1322">
                    <a:extLst>
                      <a:ext uri="{FF2B5EF4-FFF2-40B4-BE49-F238E27FC236}">
                        <a16:creationId xmlns:a16="http://schemas.microsoft.com/office/drawing/2014/main" id="{EF4690FD-121C-4C8A-9DAE-77A155718B16}"/>
                      </a:ext>
                    </a:extLst>
                  </p:cNvPr>
                  <p:cNvSpPr/>
                  <p:nvPr/>
                </p:nvSpPr>
                <p:spPr>
                  <a:xfrm>
                    <a:off x="476778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4" name="직사각형 1323">
                    <a:extLst>
                      <a:ext uri="{FF2B5EF4-FFF2-40B4-BE49-F238E27FC236}">
                        <a16:creationId xmlns:a16="http://schemas.microsoft.com/office/drawing/2014/main" id="{5492D433-1FEA-46C2-A9AE-53BA38652CDB}"/>
                      </a:ext>
                    </a:extLst>
                  </p:cNvPr>
                  <p:cNvSpPr/>
                  <p:nvPr/>
                </p:nvSpPr>
                <p:spPr>
                  <a:xfrm>
                    <a:off x="517307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5" name="직사각형 1324">
                    <a:extLst>
                      <a:ext uri="{FF2B5EF4-FFF2-40B4-BE49-F238E27FC236}">
                        <a16:creationId xmlns:a16="http://schemas.microsoft.com/office/drawing/2014/main" id="{D162428E-DD8A-4A29-893E-4B8E2F1334EA}"/>
                      </a:ext>
                    </a:extLst>
                  </p:cNvPr>
                  <p:cNvSpPr/>
                  <p:nvPr/>
                </p:nvSpPr>
                <p:spPr>
                  <a:xfrm>
                    <a:off x="557837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26" name="직사각형 1325">
                    <a:extLst>
                      <a:ext uri="{FF2B5EF4-FFF2-40B4-BE49-F238E27FC236}">
                        <a16:creationId xmlns:a16="http://schemas.microsoft.com/office/drawing/2014/main" id="{450ACF41-6846-4561-823C-F50617B39BCF}"/>
                      </a:ext>
                    </a:extLst>
                  </p:cNvPr>
                  <p:cNvSpPr/>
                  <p:nvPr/>
                </p:nvSpPr>
                <p:spPr>
                  <a:xfrm>
                    <a:off x="4750904" y="2440418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9" name="그룹 1318">
                  <a:extLst>
                    <a:ext uri="{FF2B5EF4-FFF2-40B4-BE49-F238E27FC236}">
                      <a16:creationId xmlns:a16="http://schemas.microsoft.com/office/drawing/2014/main" id="{9F8BEEF2-93CB-45B6-9BB4-A79379D348FE}"/>
                    </a:ext>
                  </a:extLst>
                </p:cNvPr>
                <p:cNvGrpSpPr/>
                <p:nvPr/>
              </p:nvGrpSpPr>
              <p:grpSpPr>
                <a:xfrm>
                  <a:off x="6281205" y="4252091"/>
                  <a:ext cx="1207646" cy="259713"/>
                  <a:chOff x="6281205" y="4252091"/>
                  <a:chExt cx="1207646" cy="259713"/>
                </a:xfrm>
              </p:grpSpPr>
              <p:sp>
                <p:nvSpPr>
                  <p:cNvPr id="1320" name="TextBox 1319">
                    <a:extLst>
                      <a:ext uri="{FF2B5EF4-FFF2-40B4-BE49-F238E27FC236}">
                        <a16:creationId xmlns:a16="http://schemas.microsoft.com/office/drawing/2014/main" id="{00BF5850-57D6-4D3A-9B96-1FCC751146F4}"/>
                      </a:ext>
                    </a:extLst>
                  </p:cNvPr>
                  <p:cNvSpPr txBox="1"/>
                  <p:nvPr/>
                </p:nvSpPr>
                <p:spPr>
                  <a:xfrm>
                    <a:off x="628120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1" name="TextBox 1320">
                    <a:extLst>
                      <a:ext uri="{FF2B5EF4-FFF2-40B4-BE49-F238E27FC236}">
                        <a16:creationId xmlns:a16="http://schemas.microsoft.com/office/drawing/2014/main" id="{372D3AA3-12DA-4EE3-B66C-CEA3C90EB6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209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2" name="TextBox 1321">
                    <a:extLst>
                      <a:ext uri="{FF2B5EF4-FFF2-40B4-BE49-F238E27FC236}">
                        <a16:creationId xmlns:a16="http://schemas.microsoft.com/office/drawing/2014/main" id="{3A7C6A54-C5BF-4CB2-8D96-4F7BA5FFAACA}"/>
                      </a:ext>
                    </a:extLst>
                  </p:cNvPr>
                  <p:cNvSpPr txBox="1"/>
                  <p:nvPr/>
                </p:nvSpPr>
                <p:spPr>
                  <a:xfrm>
                    <a:off x="7059158" y="4275842"/>
                    <a:ext cx="429693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999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8" name="그룹 1297">
                <a:extLst>
                  <a:ext uri="{FF2B5EF4-FFF2-40B4-BE49-F238E27FC236}">
                    <a16:creationId xmlns:a16="http://schemas.microsoft.com/office/drawing/2014/main" id="{7208F22D-9F3E-48F9-A579-88CC288BA0A9}"/>
                  </a:ext>
                </a:extLst>
              </p:cNvPr>
              <p:cNvGrpSpPr/>
              <p:nvPr/>
            </p:nvGrpSpPr>
            <p:grpSpPr>
              <a:xfrm>
                <a:off x="6708584" y="2409443"/>
                <a:ext cx="1252097" cy="404381"/>
                <a:chOff x="7489495" y="4238243"/>
                <a:chExt cx="1252097" cy="404381"/>
              </a:xfrm>
            </p:grpSpPr>
            <p:grpSp>
              <p:nvGrpSpPr>
                <p:cNvPr id="1309" name="그룹 1308">
                  <a:extLst>
                    <a:ext uri="{FF2B5EF4-FFF2-40B4-BE49-F238E27FC236}">
                      <a16:creationId xmlns:a16="http://schemas.microsoft.com/office/drawing/2014/main" id="{0E720154-18D7-4974-9958-C31C953BF671}"/>
                    </a:ext>
                  </a:extLst>
                </p:cNvPr>
                <p:cNvGrpSpPr/>
                <p:nvPr/>
              </p:nvGrpSpPr>
              <p:grpSpPr>
                <a:xfrm>
                  <a:off x="7508212" y="4238243"/>
                  <a:ext cx="1188000" cy="404381"/>
                  <a:chOff x="5963422" y="2440417"/>
                  <a:chExt cx="1188000" cy="404381"/>
                </a:xfrm>
              </p:grpSpPr>
              <p:sp>
                <p:nvSpPr>
                  <p:cNvPr id="1314" name="직사각형 1313">
                    <a:extLst>
                      <a:ext uri="{FF2B5EF4-FFF2-40B4-BE49-F238E27FC236}">
                        <a16:creationId xmlns:a16="http://schemas.microsoft.com/office/drawing/2014/main" id="{D7CDA8C4-FFF0-44A2-AE7D-6CEEB726A4A8}"/>
                      </a:ext>
                    </a:extLst>
                  </p:cNvPr>
                  <p:cNvSpPr/>
                  <p:nvPr/>
                </p:nvSpPr>
                <p:spPr>
                  <a:xfrm>
                    <a:off x="598366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5" name="직사각형 1314">
                    <a:extLst>
                      <a:ext uri="{FF2B5EF4-FFF2-40B4-BE49-F238E27FC236}">
                        <a16:creationId xmlns:a16="http://schemas.microsoft.com/office/drawing/2014/main" id="{EB088C88-7576-44F9-B96C-F2304636B3C7}"/>
                      </a:ext>
                    </a:extLst>
                  </p:cNvPr>
                  <p:cNvSpPr/>
                  <p:nvPr/>
                </p:nvSpPr>
                <p:spPr>
                  <a:xfrm>
                    <a:off x="638895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6" name="직사각형 1315">
                    <a:extLst>
                      <a:ext uri="{FF2B5EF4-FFF2-40B4-BE49-F238E27FC236}">
                        <a16:creationId xmlns:a16="http://schemas.microsoft.com/office/drawing/2014/main" id="{52FB8E94-C4AB-4489-91C9-12BE32FEE5C6}"/>
                      </a:ext>
                    </a:extLst>
                  </p:cNvPr>
                  <p:cNvSpPr/>
                  <p:nvPr/>
                </p:nvSpPr>
                <p:spPr>
                  <a:xfrm>
                    <a:off x="6794250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7" name="직사각형 1316">
                    <a:extLst>
                      <a:ext uri="{FF2B5EF4-FFF2-40B4-BE49-F238E27FC236}">
                        <a16:creationId xmlns:a16="http://schemas.microsoft.com/office/drawing/2014/main" id="{04E23E10-343D-44A7-9F7C-B374F0553DCF}"/>
                      </a:ext>
                    </a:extLst>
                  </p:cNvPr>
                  <p:cNvSpPr/>
                  <p:nvPr/>
                </p:nvSpPr>
                <p:spPr>
                  <a:xfrm>
                    <a:off x="5963422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10" name="그룹 1309">
                  <a:extLst>
                    <a:ext uri="{FF2B5EF4-FFF2-40B4-BE49-F238E27FC236}">
                      <a16:creationId xmlns:a16="http://schemas.microsoft.com/office/drawing/2014/main" id="{AAA3CF35-1A50-4CA4-AAA3-66347856268C}"/>
                    </a:ext>
                  </a:extLst>
                </p:cNvPr>
                <p:cNvGrpSpPr/>
                <p:nvPr/>
              </p:nvGrpSpPr>
              <p:grpSpPr>
                <a:xfrm>
                  <a:off x="7489495" y="4252091"/>
                  <a:ext cx="1252097" cy="256480"/>
                  <a:chOff x="6255805" y="4245601"/>
                  <a:chExt cx="1252097" cy="256480"/>
                </a:xfrm>
              </p:grpSpPr>
              <p:sp>
                <p:nvSpPr>
                  <p:cNvPr id="1311" name="TextBox 1310">
                    <a:extLst>
                      <a:ext uri="{FF2B5EF4-FFF2-40B4-BE49-F238E27FC236}">
                        <a16:creationId xmlns:a16="http://schemas.microsoft.com/office/drawing/2014/main" id="{42F12864-98B4-48D3-9A12-F2EF0CEEF6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5580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2" name="TextBox 1311">
                    <a:extLst>
                      <a:ext uri="{FF2B5EF4-FFF2-40B4-BE49-F238E27FC236}">
                        <a16:creationId xmlns:a16="http://schemas.microsoft.com/office/drawing/2014/main" id="{8D4361FC-B980-4822-A441-B2D96C0D6BB6}"/>
                      </a:ext>
                    </a:extLst>
                  </p:cNvPr>
                  <p:cNvSpPr txBox="1"/>
                  <p:nvPr/>
                </p:nvSpPr>
                <p:spPr>
                  <a:xfrm>
                    <a:off x="6661055" y="4245601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3" name="TextBox 1312">
                    <a:extLst>
                      <a:ext uri="{FF2B5EF4-FFF2-40B4-BE49-F238E27FC236}">
                        <a16:creationId xmlns:a16="http://schemas.microsoft.com/office/drawing/2014/main" id="{1C779625-858B-451D-96D8-DD1F5A2377B8}"/>
                      </a:ext>
                    </a:extLst>
                  </p:cNvPr>
                  <p:cNvSpPr txBox="1"/>
                  <p:nvPr/>
                </p:nvSpPr>
                <p:spPr>
                  <a:xfrm>
                    <a:off x="7011422" y="4255860"/>
                    <a:ext cx="496480" cy="2359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-456</a:t>
                    </a:r>
                    <a:endParaRPr lang="ko-KR" altLang="en-US" sz="14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99" name="그룹 1298">
                <a:extLst>
                  <a:ext uri="{FF2B5EF4-FFF2-40B4-BE49-F238E27FC236}">
                    <a16:creationId xmlns:a16="http://schemas.microsoft.com/office/drawing/2014/main" id="{612E7CFA-E12A-40C3-B4B5-5172D6FCCE9F}"/>
                  </a:ext>
                </a:extLst>
              </p:cNvPr>
              <p:cNvGrpSpPr/>
              <p:nvPr/>
            </p:nvGrpSpPr>
            <p:grpSpPr>
              <a:xfrm>
                <a:off x="8209923" y="2409443"/>
                <a:ext cx="1214748" cy="404381"/>
                <a:chOff x="10745197" y="4243671"/>
                <a:chExt cx="1214748" cy="404381"/>
              </a:xfrm>
            </p:grpSpPr>
            <p:grpSp>
              <p:nvGrpSpPr>
                <p:cNvPr id="1300" name="그룹 1299">
                  <a:extLst>
                    <a:ext uri="{FF2B5EF4-FFF2-40B4-BE49-F238E27FC236}">
                      <a16:creationId xmlns:a16="http://schemas.microsoft.com/office/drawing/2014/main" id="{09ACB5C1-66A8-45FF-AF21-F2E61591E5B9}"/>
                    </a:ext>
                  </a:extLst>
                </p:cNvPr>
                <p:cNvGrpSpPr/>
                <p:nvPr/>
              </p:nvGrpSpPr>
              <p:grpSpPr>
                <a:xfrm>
                  <a:off x="10745197" y="4243671"/>
                  <a:ext cx="1188000" cy="404381"/>
                  <a:chOff x="7172676" y="2440417"/>
                  <a:chExt cx="1188000" cy="404381"/>
                </a:xfrm>
              </p:grpSpPr>
              <p:sp>
                <p:nvSpPr>
                  <p:cNvPr id="1305" name="직사각형 1304">
                    <a:extLst>
                      <a:ext uri="{FF2B5EF4-FFF2-40B4-BE49-F238E27FC236}">
                        <a16:creationId xmlns:a16="http://schemas.microsoft.com/office/drawing/2014/main" id="{027AB974-4C65-4C3B-AA51-D5583E3FC393}"/>
                      </a:ext>
                    </a:extLst>
                  </p:cNvPr>
                  <p:cNvSpPr/>
                  <p:nvPr/>
                </p:nvSpPr>
                <p:spPr>
                  <a:xfrm>
                    <a:off x="7199544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6" name="직사각형 1305">
                    <a:extLst>
                      <a:ext uri="{FF2B5EF4-FFF2-40B4-BE49-F238E27FC236}">
                        <a16:creationId xmlns:a16="http://schemas.microsoft.com/office/drawing/2014/main" id="{55C5F6D6-BB2C-4629-A666-20BE601BE418}"/>
                      </a:ext>
                    </a:extLst>
                  </p:cNvPr>
                  <p:cNvSpPr/>
                  <p:nvPr/>
                </p:nvSpPr>
                <p:spPr>
                  <a:xfrm>
                    <a:off x="7604837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7" name="직사각형 1306">
                    <a:extLst>
                      <a:ext uri="{FF2B5EF4-FFF2-40B4-BE49-F238E27FC236}">
                        <a16:creationId xmlns:a16="http://schemas.microsoft.com/office/drawing/2014/main" id="{DBC8CF57-7E7C-4AB4-A9BD-C9044C0907D7}"/>
                      </a:ext>
                    </a:extLst>
                  </p:cNvPr>
                  <p:cNvSpPr/>
                  <p:nvPr/>
                </p:nvSpPr>
                <p:spPr>
                  <a:xfrm>
                    <a:off x="8010123" y="2474736"/>
                    <a:ext cx="321750" cy="306564"/>
                  </a:xfrm>
                  <a:prstGeom prst="rect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8" name="직사각형 1307">
                    <a:extLst>
                      <a:ext uri="{FF2B5EF4-FFF2-40B4-BE49-F238E27FC236}">
                        <a16:creationId xmlns:a16="http://schemas.microsoft.com/office/drawing/2014/main" id="{CAEDDEBE-AFC4-49B2-AE28-896D01CE77A2}"/>
                      </a:ext>
                    </a:extLst>
                  </p:cNvPr>
                  <p:cNvSpPr/>
                  <p:nvPr/>
                </p:nvSpPr>
                <p:spPr>
                  <a:xfrm>
                    <a:off x="7172676" y="2440417"/>
                    <a:ext cx="1188000" cy="404381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01" name="그룹 1300">
                  <a:extLst>
                    <a:ext uri="{FF2B5EF4-FFF2-40B4-BE49-F238E27FC236}">
                      <a16:creationId xmlns:a16="http://schemas.microsoft.com/office/drawing/2014/main" id="{5A08450E-5A0D-410A-A14D-F4193E78B7BC}"/>
                    </a:ext>
                  </a:extLst>
                </p:cNvPr>
                <p:cNvGrpSpPr/>
                <p:nvPr/>
              </p:nvGrpSpPr>
              <p:grpSpPr>
                <a:xfrm>
                  <a:off x="10745537" y="4257519"/>
                  <a:ext cx="1214408" cy="256480"/>
                  <a:chOff x="6274855" y="4251029"/>
                  <a:chExt cx="1214408" cy="256480"/>
                </a:xfrm>
              </p:grpSpPr>
              <p:sp>
                <p:nvSpPr>
                  <p:cNvPr id="1302" name="TextBox 1301">
                    <a:extLst>
                      <a:ext uri="{FF2B5EF4-FFF2-40B4-BE49-F238E27FC236}">
                        <a16:creationId xmlns:a16="http://schemas.microsoft.com/office/drawing/2014/main" id="{AE6FBC9F-69EC-47D8-AB1B-B0034FCA65CF}"/>
                      </a:ext>
                    </a:extLst>
                  </p:cNvPr>
                  <p:cNvSpPr txBox="1"/>
                  <p:nvPr/>
                </p:nvSpPr>
                <p:spPr>
                  <a:xfrm>
                    <a:off x="62748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3" name="TextBox 1302">
                    <a:extLst>
                      <a:ext uri="{FF2B5EF4-FFF2-40B4-BE49-F238E27FC236}">
                        <a16:creationId xmlns:a16="http://schemas.microsoft.com/office/drawing/2014/main" id="{2DD3D20A-EC31-47FB-A590-FFE860E5CAAF}"/>
                      </a:ext>
                    </a:extLst>
                  </p:cNvPr>
                  <p:cNvSpPr txBox="1"/>
                  <p:nvPr/>
                </p:nvSpPr>
                <p:spPr>
                  <a:xfrm>
                    <a:off x="6686455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4" name="TextBox 1303">
                    <a:extLst>
                      <a:ext uri="{FF2B5EF4-FFF2-40B4-BE49-F238E27FC236}">
                        <a16:creationId xmlns:a16="http://schemas.microsoft.com/office/drawing/2014/main" id="{6A44207E-F697-4C62-9735-455B40B1A30E}"/>
                      </a:ext>
                    </a:extLst>
                  </p:cNvPr>
                  <p:cNvSpPr txBox="1"/>
                  <p:nvPr/>
                </p:nvSpPr>
                <p:spPr>
                  <a:xfrm>
                    <a:off x="7088506" y="4251029"/>
                    <a:ext cx="400757" cy="2564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b="1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  <a:endParaRPr lang="ko-KR" altLang="en-US" sz="1600" b="1" baseline="-250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1341" name="TextBox 1340">
              <a:extLst>
                <a:ext uri="{FF2B5EF4-FFF2-40B4-BE49-F238E27FC236}">
                  <a16:creationId xmlns:a16="http://schemas.microsoft.com/office/drawing/2014/main" id="{B6A77AFB-9CF4-47F7-88F1-28156909A7C6}"/>
                </a:ext>
              </a:extLst>
            </p:cNvPr>
            <p:cNvSpPr txBox="1"/>
            <p:nvPr/>
          </p:nvSpPr>
          <p:spPr>
            <a:xfrm>
              <a:off x="3885706" y="3913809"/>
              <a:ext cx="42601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endParaRPr lang="ko-KR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42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188059" y="2392830"/>
            <a:ext cx="4779992" cy="1295440"/>
            <a:chOff x="4188059" y="2392830"/>
            <a:chExt cx="4779992" cy="1295440"/>
          </a:xfrm>
        </p:grpSpPr>
        <p:sp>
          <p:nvSpPr>
            <p:cNvPr id="48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4188059" y="2561624"/>
              <a:ext cx="1199409" cy="1009403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389" h="2386940">
                  <a:moveTo>
                    <a:pt x="0" y="1543792"/>
                  </a:moveTo>
                  <a:lnTo>
                    <a:pt x="2107870" y="0"/>
                  </a:lnTo>
                  <a:lnTo>
                    <a:pt x="2820389" y="2386940"/>
                  </a:lnTo>
                  <a:lnTo>
                    <a:pt x="0" y="154379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65374A5-4292-45D7-BAD6-71EB565E1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4380" y="3251369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0F07828-8540-4970-A612-154276DD3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0430" y="3240309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002F9621-B2A7-4D44-ACFB-C3FFBA93FC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0557" y="3432784"/>
              <a:ext cx="36830" cy="800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998F3F5-ABD9-45F7-B050-0B49CD20F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81068" y="3064523"/>
              <a:ext cx="435764" cy="30879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2AC7337-59D1-4E7B-B350-1316216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9907" y="2872854"/>
              <a:ext cx="114048" cy="507316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0F79A09-2665-493F-8F33-D3FBB6D7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292" y="3261383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F020F2C-7ED0-47D6-BEFD-8D833ABC9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102" y="2825384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A018DF3-916A-4F12-8A55-DD1C7D0091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3964" y="2846458"/>
              <a:ext cx="106466" cy="3639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9F3881C-374A-464B-9E62-07A814781A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7810" y="2863797"/>
              <a:ext cx="568761" cy="203974"/>
            </a:xfrm>
            <a:prstGeom prst="line">
              <a:avLst/>
            </a:prstGeom>
            <a:ln w="6350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882F694-B69D-4873-ABE0-F43B08487F8E}"/>
                </a:ext>
              </a:extLst>
            </p:cNvPr>
            <p:cNvGrpSpPr/>
            <p:nvPr/>
          </p:nvGrpSpPr>
          <p:grpSpPr>
            <a:xfrm>
              <a:off x="4384251" y="2988469"/>
              <a:ext cx="101280" cy="95124"/>
              <a:chOff x="1009651" y="1269993"/>
              <a:chExt cx="101280" cy="95124"/>
            </a:xfrm>
          </p:grpSpPr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8EFAC2A-4C48-4CE7-BDA1-584F2EE89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651" y="13033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A01580C-7733-478C-B4A0-008A58FC8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456" y="12890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89915C0-A141-4B54-B8A5-2E8421021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035" y="12699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0207AA6-612D-41F2-B75E-B5565E0EAA91}"/>
                </a:ext>
              </a:extLst>
            </p:cNvPr>
            <p:cNvGrpSpPr/>
            <p:nvPr/>
          </p:nvGrpSpPr>
          <p:grpSpPr>
            <a:xfrm>
              <a:off x="4813422" y="2667896"/>
              <a:ext cx="101280" cy="95124"/>
              <a:chOff x="1162051" y="1422393"/>
              <a:chExt cx="101280" cy="9512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D6C7681-B83C-4B5F-971C-EF383003B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2051" y="1455741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77C9C25-8567-478E-952C-5A1C458575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856" y="1441447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7B00E901-DC74-440E-BF07-D9C728824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4435" y="1422393"/>
                <a:ext cx="48896" cy="61776"/>
              </a:xfrm>
              <a:prstGeom prst="line">
                <a:avLst/>
              </a:prstGeom>
              <a:ln w="63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5101838" y="264658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7995406" y="278880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7904107" y="2567536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5370261" y="299111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7045773" y="269956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6774065" y="239283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7294" y="333140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8415031" y="3038410"/>
              <a:ext cx="288000" cy="288000"/>
              <a:chOff x="5410200" y="2021238"/>
              <a:chExt cx="565399" cy="599526"/>
            </a:xfrm>
            <a:noFill/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EC6E996-D967-4FA0-9F02-BFE838C7B24B}"/>
                  </a:ext>
                </a:extLst>
              </p:cNvPr>
              <p:cNvGrpSpPr/>
              <p:nvPr/>
            </p:nvGrpSpPr>
            <p:grpSpPr>
              <a:xfrm>
                <a:off x="5410200" y="202123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4AD25F7D-4D80-4719-A5A3-9185BE68F022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FE7D7E51-D753-4CBB-A2F6-907EF9794B3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9F42C34-3AF7-48EF-83BD-9FBF4CC79BDC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62E4B0BA-D541-4DB8-B295-68F52A092639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410200" y="2181031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7C9D93F-66C6-42C4-B832-DC8C443EC6CA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133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9F0756BE-679B-4B01-9B36-0A7EE00CBC69}"/>
                  </a:ext>
                </a:extLst>
              </p:cNvPr>
              <p:cNvGrpSpPr/>
              <p:nvPr/>
            </p:nvGrpSpPr>
            <p:grpSpPr>
              <a:xfrm>
                <a:off x="5410200" y="2500618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137606F8-9BD6-4C21-AB63-53DA453DCCB6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6754F98E-5BBE-40AF-B082-11C250C3BB63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3E19BC1E-170E-4B05-8372-1061F8AF9D83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3C3A9999-4A67-4BD5-972A-2EB72F289903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92" name="왼쪽 중괄호 191">
              <a:extLst>
                <a:ext uri="{FF2B5EF4-FFF2-40B4-BE49-F238E27FC236}">
                  <a16:creationId xmlns:a16="http://schemas.microsoft.com/office/drawing/2014/main" id="{3FAE1353-98FB-4953-AA19-74C5B03B3E72}"/>
                </a:ext>
              </a:extLst>
            </p:cNvPr>
            <p:cNvSpPr/>
            <p:nvPr/>
          </p:nvSpPr>
          <p:spPr>
            <a:xfrm rot="16200000">
              <a:off x="8657104" y="3325660"/>
              <a:ext cx="36000" cy="72000"/>
            </a:xfrm>
            <a:prstGeom prst="leftBrac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4AA9D4B-90D6-4313-958B-3C4483FEBA4A}"/>
                </a:ext>
              </a:extLst>
            </p:cNvPr>
            <p:cNvSpPr txBox="1"/>
            <p:nvPr/>
          </p:nvSpPr>
          <p:spPr>
            <a:xfrm>
              <a:off x="8328015" y="3358124"/>
              <a:ext cx="461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1mm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876071" y="2632440"/>
              <a:ext cx="1221858" cy="1031516"/>
              <a:chOff x="5876071" y="2632440"/>
              <a:chExt cx="1221858" cy="1031516"/>
            </a:xfrm>
          </p:grpSpPr>
          <p:sp>
            <p:nvSpPr>
              <p:cNvPr id="14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5876071" y="2947003"/>
                <a:ext cx="592984" cy="51727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65185"/>
                  <a:gd name="connsiteY0" fmla="*/ 0 h 2832751"/>
                  <a:gd name="connsiteX1" fmla="*/ 2152666 w 2865185"/>
                  <a:gd name="connsiteY1" fmla="*/ 445811 h 2832751"/>
                  <a:gd name="connsiteX2" fmla="*/ 2865185 w 2865185"/>
                  <a:gd name="connsiteY2" fmla="*/ 2832751 h 2832751"/>
                  <a:gd name="connsiteX3" fmla="*/ 0 w 2865185"/>
                  <a:gd name="connsiteY3" fmla="*/ 0 h 2832751"/>
                  <a:gd name="connsiteX0" fmla="*/ 0 w 2865185"/>
                  <a:gd name="connsiteY0" fmla="*/ 808015 h 3640766"/>
                  <a:gd name="connsiteX1" fmla="*/ 1055171 w 2865185"/>
                  <a:gd name="connsiteY1" fmla="*/ 0 h 3640766"/>
                  <a:gd name="connsiteX2" fmla="*/ 2865185 w 2865185"/>
                  <a:gd name="connsiteY2" fmla="*/ 3640766 h 3640766"/>
                  <a:gd name="connsiteX3" fmla="*/ 0 w 2865185"/>
                  <a:gd name="connsiteY3" fmla="*/ 808015 h 3640766"/>
                  <a:gd name="connsiteX0" fmla="*/ 0 w 1394391"/>
                  <a:gd name="connsiteY0" fmla="*/ 808015 h 1223210"/>
                  <a:gd name="connsiteX1" fmla="*/ 105517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  <a:gd name="connsiteX0" fmla="*/ 0 w 1394391"/>
                  <a:gd name="connsiteY0" fmla="*/ 808015 h 1223210"/>
                  <a:gd name="connsiteX1" fmla="*/ 1092501 w 1394391"/>
                  <a:gd name="connsiteY1" fmla="*/ 0 h 1223210"/>
                  <a:gd name="connsiteX2" fmla="*/ 1394391 w 1394391"/>
                  <a:gd name="connsiteY2" fmla="*/ 1223210 h 1223210"/>
                  <a:gd name="connsiteX3" fmla="*/ 0 w 1394391"/>
                  <a:gd name="connsiteY3" fmla="*/ 808015 h 122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23210">
                    <a:moveTo>
                      <a:pt x="0" y="808015"/>
                    </a:moveTo>
                    <a:lnTo>
                      <a:pt x="1092501" y="0"/>
                    </a:lnTo>
                    <a:lnTo>
                      <a:pt x="1394391" y="1223210"/>
                    </a:lnTo>
                    <a:lnTo>
                      <a:pt x="0" y="808015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04945" y="3143503"/>
                <a:ext cx="592984" cy="5204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50253"/>
                  <a:gd name="connsiteY0" fmla="*/ 1543792 h 1543793"/>
                  <a:gd name="connsiteX1" fmla="*/ 2107870 w 2850253"/>
                  <a:gd name="connsiteY1" fmla="*/ 0 h 1543793"/>
                  <a:gd name="connsiteX2" fmla="*/ 2850253 w 2850253"/>
                  <a:gd name="connsiteY2" fmla="*/ 194622 h 1543793"/>
                  <a:gd name="connsiteX3" fmla="*/ 0 w 2850253"/>
                  <a:gd name="connsiteY3" fmla="*/ 1543792 h 1543793"/>
                  <a:gd name="connsiteX0" fmla="*/ 0 w 2850253"/>
                  <a:gd name="connsiteY0" fmla="*/ 2579888 h 2579889"/>
                  <a:gd name="connsiteX1" fmla="*/ 2488635 w 2850253"/>
                  <a:gd name="connsiteY1" fmla="*/ 0 h 2579889"/>
                  <a:gd name="connsiteX2" fmla="*/ 2850253 w 2850253"/>
                  <a:gd name="connsiteY2" fmla="*/ 1230718 h 2579889"/>
                  <a:gd name="connsiteX3" fmla="*/ 0 w 2850253"/>
                  <a:gd name="connsiteY3" fmla="*/ 2579888 h 2579889"/>
                  <a:gd name="connsiteX0" fmla="*/ 0 w 1394391"/>
                  <a:gd name="connsiteY0" fmla="*/ 792999 h 1230718"/>
                  <a:gd name="connsiteX1" fmla="*/ 1032773 w 1394391"/>
                  <a:gd name="connsiteY1" fmla="*/ 0 h 1230718"/>
                  <a:gd name="connsiteX2" fmla="*/ 1394391 w 1394391"/>
                  <a:gd name="connsiteY2" fmla="*/ 1230718 h 1230718"/>
                  <a:gd name="connsiteX3" fmla="*/ 0 w 1394391"/>
                  <a:gd name="connsiteY3" fmla="*/ 792999 h 1230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4391" h="1230718">
                    <a:moveTo>
                      <a:pt x="0" y="792999"/>
                    </a:moveTo>
                    <a:lnTo>
                      <a:pt x="1032773" y="0"/>
                    </a:lnTo>
                    <a:lnTo>
                      <a:pt x="1394391" y="1230718"/>
                    </a:lnTo>
                    <a:lnTo>
                      <a:pt x="0" y="792999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76200" y="2632440"/>
                <a:ext cx="559647" cy="46965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000" h="1110591">
                    <a:moveTo>
                      <a:pt x="0" y="706656"/>
                    </a:moveTo>
                    <a:lnTo>
                      <a:pt x="984244" y="0"/>
                    </a:lnTo>
                    <a:lnTo>
                      <a:pt x="1316000" y="1110591"/>
                    </a:lnTo>
                    <a:lnTo>
                      <a:pt x="0" y="706656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362237" y="2948591"/>
                <a:ext cx="572022" cy="509484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4964842"/>
                  <a:gd name="connsiteY0" fmla="*/ 162332 h 1005480"/>
                  <a:gd name="connsiteX1" fmla="*/ 4964842 w 4964842"/>
                  <a:gd name="connsiteY1" fmla="*/ 0 h 1005480"/>
                  <a:gd name="connsiteX2" fmla="*/ 2820389 w 4964842"/>
                  <a:gd name="connsiteY2" fmla="*/ 1005480 h 1005480"/>
                  <a:gd name="connsiteX3" fmla="*/ 0 w 4964842"/>
                  <a:gd name="connsiteY3" fmla="*/ 162332 h 1005480"/>
                  <a:gd name="connsiteX0" fmla="*/ 827976 w 2144453"/>
                  <a:gd name="connsiteY0" fmla="*/ 0 h 1433771"/>
                  <a:gd name="connsiteX1" fmla="*/ 2144453 w 2144453"/>
                  <a:gd name="connsiteY1" fmla="*/ 428291 h 1433771"/>
                  <a:gd name="connsiteX2" fmla="*/ 0 w 2144453"/>
                  <a:gd name="connsiteY2" fmla="*/ 1433771 h 1433771"/>
                  <a:gd name="connsiteX3" fmla="*/ 827976 w 2144453"/>
                  <a:gd name="connsiteY3" fmla="*/ 0 h 1433771"/>
                  <a:gd name="connsiteX0" fmla="*/ 0 w 1316477"/>
                  <a:gd name="connsiteY0" fmla="*/ 0 h 1208533"/>
                  <a:gd name="connsiteX1" fmla="*/ 1316477 w 1316477"/>
                  <a:gd name="connsiteY1" fmla="*/ 428291 h 1208533"/>
                  <a:gd name="connsiteX2" fmla="*/ 242144 w 1316477"/>
                  <a:gd name="connsiteY2" fmla="*/ 1208533 h 1208533"/>
                  <a:gd name="connsiteX3" fmla="*/ 0 w 1316477"/>
                  <a:gd name="connsiteY3" fmla="*/ 0 h 1208533"/>
                  <a:gd name="connsiteX0" fmla="*/ 0 w 1356297"/>
                  <a:gd name="connsiteY0" fmla="*/ 0 h 1208533"/>
                  <a:gd name="connsiteX1" fmla="*/ 1356297 w 1356297"/>
                  <a:gd name="connsiteY1" fmla="*/ 428291 h 1208533"/>
                  <a:gd name="connsiteX2" fmla="*/ 281964 w 1356297"/>
                  <a:gd name="connsiteY2" fmla="*/ 1208533 h 1208533"/>
                  <a:gd name="connsiteX3" fmla="*/ 0 w 1356297"/>
                  <a:gd name="connsiteY3" fmla="*/ 0 h 1208533"/>
                  <a:gd name="connsiteX0" fmla="*/ 0 w 1318967"/>
                  <a:gd name="connsiteY0" fmla="*/ 0 h 1208533"/>
                  <a:gd name="connsiteX1" fmla="*/ 1318967 w 1318967"/>
                  <a:gd name="connsiteY1" fmla="*/ 420783 h 1208533"/>
                  <a:gd name="connsiteX2" fmla="*/ 281964 w 1318967"/>
                  <a:gd name="connsiteY2" fmla="*/ 1208533 h 1208533"/>
                  <a:gd name="connsiteX3" fmla="*/ 0 w 1318967"/>
                  <a:gd name="connsiteY3" fmla="*/ 0 h 1208533"/>
                  <a:gd name="connsiteX0" fmla="*/ 0 w 1345099"/>
                  <a:gd name="connsiteY0" fmla="*/ 0 h 1204780"/>
                  <a:gd name="connsiteX1" fmla="*/ 1345099 w 1345099"/>
                  <a:gd name="connsiteY1" fmla="*/ 417030 h 1204780"/>
                  <a:gd name="connsiteX2" fmla="*/ 308096 w 1345099"/>
                  <a:gd name="connsiteY2" fmla="*/ 1204780 h 1204780"/>
                  <a:gd name="connsiteX3" fmla="*/ 0 w 1345099"/>
                  <a:gd name="connsiteY3" fmla="*/ 0 h 120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099" h="1204780">
                    <a:moveTo>
                      <a:pt x="0" y="0"/>
                    </a:moveTo>
                    <a:lnTo>
                      <a:pt x="1345099" y="417030"/>
                    </a:lnTo>
                    <a:lnTo>
                      <a:pt x="308096" y="12047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56023" y="2890186"/>
                <a:ext cx="191421" cy="12857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77782" y="2788802"/>
                <a:ext cx="275416" cy="82332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7782" y="2788801"/>
                <a:ext cx="76603" cy="218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24977" y="3307612"/>
                <a:ext cx="273024" cy="606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1110" y="3118782"/>
                <a:ext cx="275070" cy="87876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355" y="3052135"/>
                <a:ext cx="56827" cy="2318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58" y="3312329"/>
                <a:ext cx="98203" cy="274170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6764" y="3128016"/>
                <a:ext cx="98162" cy="248833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1510" y="3038411"/>
                <a:ext cx="191422" cy="168247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8133" y="3223347"/>
                <a:ext cx="174953" cy="1614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37958" y="3385841"/>
                <a:ext cx="160043" cy="211098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0074" y="3221275"/>
                <a:ext cx="283315" cy="68799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>
            <a:xfrm>
              <a:off x="7482884" y="2722876"/>
              <a:ext cx="566431" cy="456766"/>
              <a:chOff x="6228951" y="4294717"/>
              <a:chExt cx="566431" cy="456766"/>
            </a:xfrm>
          </p:grpSpPr>
          <p:sp>
            <p:nvSpPr>
              <p:cNvPr id="201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228951" y="444860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52583" y="4294717"/>
                <a:ext cx="269664" cy="21353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4110" h="504952">
                    <a:moveTo>
                      <a:pt x="0" y="321250"/>
                    </a:moveTo>
                    <a:lnTo>
                      <a:pt x="466605" y="0"/>
                    </a:lnTo>
                    <a:lnTo>
                      <a:pt x="634110" y="504952"/>
                    </a:lnTo>
                    <a:lnTo>
                      <a:pt x="0" y="32125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540005" y="4544296"/>
                <a:ext cx="255377" cy="20718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325003 h 508705"/>
                  <a:gd name="connsiteX1" fmla="*/ 518866 w 634110"/>
                  <a:gd name="connsiteY1" fmla="*/ 0 h 508705"/>
                  <a:gd name="connsiteX2" fmla="*/ 634110 w 634110"/>
                  <a:gd name="connsiteY2" fmla="*/ 508705 h 508705"/>
                  <a:gd name="connsiteX3" fmla="*/ 0 w 634110"/>
                  <a:gd name="connsiteY3" fmla="*/ 325003 h 508705"/>
                  <a:gd name="connsiteX0" fmla="*/ 0 w 600514"/>
                  <a:gd name="connsiteY0" fmla="*/ 343771 h 508705"/>
                  <a:gd name="connsiteX1" fmla="*/ 485270 w 600514"/>
                  <a:gd name="connsiteY1" fmla="*/ 0 h 508705"/>
                  <a:gd name="connsiteX2" fmla="*/ 600514 w 600514"/>
                  <a:gd name="connsiteY2" fmla="*/ 508705 h 508705"/>
                  <a:gd name="connsiteX3" fmla="*/ 0 w 600514"/>
                  <a:gd name="connsiteY3" fmla="*/ 343771 h 508705"/>
                  <a:gd name="connsiteX0" fmla="*/ 0 w 600514"/>
                  <a:gd name="connsiteY0" fmla="*/ 325002 h 489936"/>
                  <a:gd name="connsiteX1" fmla="*/ 474073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25002 h 489936"/>
                  <a:gd name="connsiteX0" fmla="*/ 0 w 634112"/>
                  <a:gd name="connsiteY0" fmla="*/ 325002 h 489936"/>
                  <a:gd name="connsiteX1" fmla="*/ 474073 w 634112"/>
                  <a:gd name="connsiteY1" fmla="*/ 0 h 489936"/>
                  <a:gd name="connsiteX2" fmla="*/ 634112 w 634112"/>
                  <a:gd name="connsiteY2" fmla="*/ 489936 h 489936"/>
                  <a:gd name="connsiteX3" fmla="*/ 0 w 634112"/>
                  <a:gd name="connsiteY3" fmla="*/ 325002 h 489936"/>
                  <a:gd name="connsiteX0" fmla="*/ 0 w 600514"/>
                  <a:gd name="connsiteY0" fmla="*/ 313740 h 489936"/>
                  <a:gd name="connsiteX1" fmla="*/ 440475 w 600514"/>
                  <a:gd name="connsiteY1" fmla="*/ 0 h 489936"/>
                  <a:gd name="connsiteX2" fmla="*/ 600514 w 600514"/>
                  <a:gd name="connsiteY2" fmla="*/ 489936 h 489936"/>
                  <a:gd name="connsiteX3" fmla="*/ 0 w 600514"/>
                  <a:gd name="connsiteY3" fmla="*/ 313740 h 489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14" h="489936">
                    <a:moveTo>
                      <a:pt x="0" y="313740"/>
                    </a:moveTo>
                    <a:lnTo>
                      <a:pt x="440475" y="0"/>
                    </a:lnTo>
                    <a:lnTo>
                      <a:pt x="600514" y="489936"/>
                    </a:lnTo>
                    <a:lnTo>
                      <a:pt x="0" y="313740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6446440" y="4447926"/>
                <a:ext cx="272847" cy="219990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3293141 h 4136289"/>
                  <a:gd name="connsiteX1" fmla="*/ 838659 w 2820389"/>
                  <a:gd name="connsiteY1" fmla="*/ 0 h 4136289"/>
                  <a:gd name="connsiteX2" fmla="*/ 2820389 w 2820389"/>
                  <a:gd name="connsiteY2" fmla="*/ 4136289 h 4136289"/>
                  <a:gd name="connsiteX3" fmla="*/ 0 w 2820389"/>
                  <a:gd name="connsiteY3" fmla="*/ 3293141 h 4136289"/>
                  <a:gd name="connsiteX0" fmla="*/ 0 w 2947310"/>
                  <a:gd name="connsiteY0" fmla="*/ 740443 h 4136289"/>
                  <a:gd name="connsiteX1" fmla="*/ 965580 w 2947310"/>
                  <a:gd name="connsiteY1" fmla="*/ 0 h 4136289"/>
                  <a:gd name="connsiteX2" fmla="*/ 2947310 w 2947310"/>
                  <a:gd name="connsiteY2" fmla="*/ 4136289 h 4136289"/>
                  <a:gd name="connsiteX3" fmla="*/ 0 w 2947310"/>
                  <a:gd name="connsiteY3" fmla="*/ 740443 h 4136289"/>
                  <a:gd name="connsiteX0" fmla="*/ 0 w 1349596"/>
                  <a:gd name="connsiteY0" fmla="*/ 740443 h 1200686"/>
                  <a:gd name="connsiteX1" fmla="*/ 965580 w 1349596"/>
                  <a:gd name="connsiteY1" fmla="*/ 0 h 1200686"/>
                  <a:gd name="connsiteX2" fmla="*/ 1349596 w 1349596"/>
                  <a:gd name="connsiteY2" fmla="*/ 1200686 h 1200686"/>
                  <a:gd name="connsiteX3" fmla="*/ 0 w 1349596"/>
                  <a:gd name="connsiteY3" fmla="*/ 740443 h 1200686"/>
                  <a:gd name="connsiteX0" fmla="*/ 0 w 1349596"/>
                  <a:gd name="connsiteY0" fmla="*/ 706656 h 1166899"/>
                  <a:gd name="connsiteX1" fmla="*/ 984244 w 1349596"/>
                  <a:gd name="connsiteY1" fmla="*/ 0 h 1166899"/>
                  <a:gd name="connsiteX2" fmla="*/ 1349596 w 1349596"/>
                  <a:gd name="connsiteY2" fmla="*/ 1166899 h 1166899"/>
                  <a:gd name="connsiteX3" fmla="*/ 0 w 1349596"/>
                  <a:gd name="connsiteY3" fmla="*/ 706656 h 1166899"/>
                  <a:gd name="connsiteX0" fmla="*/ 0 w 1316000"/>
                  <a:gd name="connsiteY0" fmla="*/ 706656 h 1110591"/>
                  <a:gd name="connsiteX1" fmla="*/ 984244 w 1316000"/>
                  <a:gd name="connsiteY1" fmla="*/ 0 h 1110591"/>
                  <a:gd name="connsiteX2" fmla="*/ 1316000 w 1316000"/>
                  <a:gd name="connsiteY2" fmla="*/ 1110591 h 1110591"/>
                  <a:gd name="connsiteX3" fmla="*/ 0 w 1316000"/>
                  <a:gd name="connsiteY3" fmla="*/ 706656 h 1110591"/>
                  <a:gd name="connsiteX0" fmla="*/ 0 w 1286136"/>
                  <a:gd name="connsiteY0" fmla="*/ 40952 h 1110591"/>
                  <a:gd name="connsiteX1" fmla="*/ 954380 w 1286136"/>
                  <a:gd name="connsiteY1" fmla="*/ 0 h 1110591"/>
                  <a:gd name="connsiteX2" fmla="*/ 1286136 w 1286136"/>
                  <a:gd name="connsiteY2" fmla="*/ 1110591 h 1110591"/>
                  <a:gd name="connsiteX3" fmla="*/ 0 w 1286136"/>
                  <a:gd name="connsiteY3" fmla="*/ 40952 h 1110591"/>
                  <a:gd name="connsiteX0" fmla="*/ 0 w 1286136"/>
                  <a:gd name="connsiteY0" fmla="*/ 321250 h 1390889"/>
                  <a:gd name="connsiteX1" fmla="*/ 466605 w 1286136"/>
                  <a:gd name="connsiteY1" fmla="*/ 0 h 1390889"/>
                  <a:gd name="connsiteX2" fmla="*/ 1286136 w 1286136"/>
                  <a:gd name="connsiteY2" fmla="*/ 1390889 h 1390889"/>
                  <a:gd name="connsiteX3" fmla="*/ 0 w 1286136"/>
                  <a:gd name="connsiteY3" fmla="*/ 321250 h 1390889"/>
                  <a:gd name="connsiteX0" fmla="*/ 0 w 688860"/>
                  <a:gd name="connsiteY0" fmla="*/ 321250 h 610063"/>
                  <a:gd name="connsiteX1" fmla="*/ 466605 w 688860"/>
                  <a:gd name="connsiteY1" fmla="*/ 0 h 610063"/>
                  <a:gd name="connsiteX2" fmla="*/ 688860 w 688860"/>
                  <a:gd name="connsiteY2" fmla="*/ 610063 h 610063"/>
                  <a:gd name="connsiteX3" fmla="*/ 0 w 688860"/>
                  <a:gd name="connsiteY3" fmla="*/ 321250 h 610063"/>
                  <a:gd name="connsiteX0" fmla="*/ 0 w 634110"/>
                  <a:gd name="connsiteY0" fmla="*/ 321250 h 504952"/>
                  <a:gd name="connsiteX1" fmla="*/ 466605 w 634110"/>
                  <a:gd name="connsiteY1" fmla="*/ 0 h 504952"/>
                  <a:gd name="connsiteX2" fmla="*/ 634110 w 634110"/>
                  <a:gd name="connsiteY2" fmla="*/ 504952 h 504952"/>
                  <a:gd name="connsiteX3" fmla="*/ 0 w 634110"/>
                  <a:gd name="connsiteY3" fmla="*/ 321250 h 504952"/>
                  <a:gd name="connsiteX0" fmla="*/ 0 w 634110"/>
                  <a:gd name="connsiteY0" fmla="*/ 1147123 h 1330825"/>
                  <a:gd name="connsiteX1" fmla="*/ 93307 w 634110"/>
                  <a:gd name="connsiteY1" fmla="*/ 0 h 1330825"/>
                  <a:gd name="connsiteX2" fmla="*/ 634110 w 634110"/>
                  <a:gd name="connsiteY2" fmla="*/ 1330825 h 1330825"/>
                  <a:gd name="connsiteX3" fmla="*/ 0 w 634110"/>
                  <a:gd name="connsiteY3" fmla="*/ 1147123 h 1330825"/>
                  <a:gd name="connsiteX0" fmla="*/ 0 w 738633"/>
                  <a:gd name="connsiteY0" fmla="*/ 1147123 h 1147123"/>
                  <a:gd name="connsiteX1" fmla="*/ 93307 w 738633"/>
                  <a:gd name="connsiteY1" fmla="*/ 0 h 1147123"/>
                  <a:gd name="connsiteX2" fmla="*/ 738633 w 738633"/>
                  <a:gd name="connsiteY2" fmla="*/ 200882 h 1147123"/>
                  <a:gd name="connsiteX3" fmla="*/ 0 w 738633"/>
                  <a:gd name="connsiteY3" fmla="*/ 1147123 h 1147123"/>
                  <a:gd name="connsiteX0" fmla="*/ 168001 w 645326"/>
                  <a:gd name="connsiteY0" fmla="*/ 535227 h 535227"/>
                  <a:gd name="connsiteX1" fmla="*/ 0 w 645326"/>
                  <a:gd name="connsiteY1" fmla="*/ 0 h 535227"/>
                  <a:gd name="connsiteX2" fmla="*/ 645326 w 645326"/>
                  <a:gd name="connsiteY2" fmla="*/ 200882 h 535227"/>
                  <a:gd name="connsiteX3" fmla="*/ 168001 w 645326"/>
                  <a:gd name="connsiteY3" fmla="*/ 535227 h 535227"/>
                  <a:gd name="connsiteX0" fmla="*/ 164269 w 641594"/>
                  <a:gd name="connsiteY0" fmla="*/ 520211 h 520211"/>
                  <a:gd name="connsiteX1" fmla="*/ 0 w 641594"/>
                  <a:gd name="connsiteY1" fmla="*/ 0 h 520211"/>
                  <a:gd name="connsiteX2" fmla="*/ 641594 w 641594"/>
                  <a:gd name="connsiteY2" fmla="*/ 185866 h 520211"/>
                  <a:gd name="connsiteX3" fmla="*/ 164269 w 641594"/>
                  <a:gd name="connsiteY3" fmla="*/ 520211 h 520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1594" h="520211">
                    <a:moveTo>
                      <a:pt x="164269" y="520211"/>
                    </a:moveTo>
                    <a:lnTo>
                      <a:pt x="0" y="0"/>
                    </a:lnTo>
                    <a:lnTo>
                      <a:pt x="641594" y="185866"/>
                    </a:lnTo>
                    <a:lnTo>
                      <a:pt x="164269" y="520211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5" name="이등변 삼각형 3">
              <a:extLst>
                <a:ext uri="{FF2B5EF4-FFF2-40B4-BE49-F238E27FC236}">
                  <a16:creationId xmlns:a16="http://schemas.microsoft.com/office/drawing/2014/main" id="{10D73207-F67F-441A-893C-C4806163851D}"/>
                </a:ext>
              </a:extLst>
            </p:cNvPr>
            <p:cNvSpPr/>
            <p:nvPr/>
          </p:nvSpPr>
          <p:spPr>
            <a:xfrm>
              <a:off x="8422378" y="3064523"/>
              <a:ext cx="269664" cy="213537"/>
            </a:xfrm>
            <a:custGeom>
              <a:avLst/>
              <a:gdLst>
                <a:gd name="connsiteX0" fmla="*/ 0 w 1425038"/>
                <a:gd name="connsiteY0" fmla="*/ 2386940 h 2386940"/>
                <a:gd name="connsiteX1" fmla="*/ 712519 w 1425038"/>
                <a:gd name="connsiteY1" fmla="*/ 0 h 2386940"/>
                <a:gd name="connsiteX2" fmla="*/ 1425038 w 1425038"/>
                <a:gd name="connsiteY2" fmla="*/ 2386940 h 2386940"/>
                <a:gd name="connsiteX3" fmla="*/ 0 w 1425038"/>
                <a:gd name="connsiteY3" fmla="*/ 2386940 h 2386940"/>
                <a:gd name="connsiteX0" fmla="*/ 0 w 2820389"/>
                <a:gd name="connsiteY0" fmla="*/ 1543792 h 2386940"/>
                <a:gd name="connsiteX1" fmla="*/ 2107870 w 2820389"/>
                <a:gd name="connsiteY1" fmla="*/ 0 h 2386940"/>
                <a:gd name="connsiteX2" fmla="*/ 2820389 w 2820389"/>
                <a:gd name="connsiteY2" fmla="*/ 2386940 h 2386940"/>
                <a:gd name="connsiteX3" fmla="*/ 0 w 2820389"/>
                <a:gd name="connsiteY3" fmla="*/ 1543792 h 2386940"/>
                <a:gd name="connsiteX0" fmla="*/ 0 w 2820389"/>
                <a:gd name="connsiteY0" fmla="*/ 3293141 h 4136289"/>
                <a:gd name="connsiteX1" fmla="*/ 838659 w 2820389"/>
                <a:gd name="connsiteY1" fmla="*/ 0 h 4136289"/>
                <a:gd name="connsiteX2" fmla="*/ 2820389 w 2820389"/>
                <a:gd name="connsiteY2" fmla="*/ 4136289 h 4136289"/>
                <a:gd name="connsiteX3" fmla="*/ 0 w 2820389"/>
                <a:gd name="connsiteY3" fmla="*/ 3293141 h 4136289"/>
                <a:gd name="connsiteX0" fmla="*/ 0 w 2947310"/>
                <a:gd name="connsiteY0" fmla="*/ 740443 h 4136289"/>
                <a:gd name="connsiteX1" fmla="*/ 965580 w 2947310"/>
                <a:gd name="connsiteY1" fmla="*/ 0 h 4136289"/>
                <a:gd name="connsiteX2" fmla="*/ 2947310 w 2947310"/>
                <a:gd name="connsiteY2" fmla="*/ 4136289 h 4136289"/>
                <a:gd name="connsiteX3" fmla="*/ 0 w 2947310"/>
                <a:gd name="connsiteY3" fmla="*/ 740443 h 4136289"/>
                <a:gd name="connsiteX0" fmla="*/ 0 w 1349596"/>
                <a:gd name="connsiteY0" fmla="*/ 740443 h 1200686"/>
                <a:gd name="connsiteX1" fmla="*/ 965580 w 1349596"/>
                <a:gd name="connsiteY1" fmla="*/ 0 h 1200686"/>
                <a:gd name="connsiteX2" fmla="*/ 1349596 w 1349596"/>
                <a:gd name="connsiteY2" fmla="*/ 1200686 h 1200686"/>
                <a:gd name="connsiteX3" fmla="*/ 0 w 1349596"/>
                <a:gd name="connsiteY3" fmla="*/ 740443 h 1200686"/>
                <a:gd name="connsiteX0" fmla="*/ 0 w 1349596"/>
                <a:gd name="connsiteY0" fmla="*/ 706656 h 1166899"/>
                <a:gd name="connsiteX1" fmla="*/ 984244 w 1349596"/>
                <a:gd name="connsiteY1" fmla="*/ 0 h 1166899"/>
                <a:gd name="connsiteX2" fmla="*/ 1349596 w 1349596"/>
                <a:gd name="connsiteY2" fmla="*/ 1166899 h 1166899"/>
                <a:gd name="connsiteX3" fmla="*/ 0 w 1349596"/>
                <a:gd name="connsiteY3" fmla="*/ 706656 h 1166899"/>
                <a:gd name="connsiteX0" fmla="*/ 0 w 1316000"/>
                <a:gd name="connsiteY0" fmla="*/ 706656 h 1110591"/>
                <a:gd name="connsiteX1" fmla="*/ 984244 w 1316000"/>
                <a:gd name="connsiteY1" fmla="*/ 0 h 1110591"/>
                <a:gd name="connsiteX2" fmla="*/ 1316000 w 1316000"/>
                <a:gd name="connsiteY2" fmla="*/ 1110591 h 1110591"/>
                <a:gd name="connsiteX3" fmla="*/ 0 w 1316000"/>
                <a:gd name="connsiteY3" fmla="*/ 706656 h 1110591"/>
                <a:gd name="connsiteX0" fmla="*/ 0 w 1286136"/>
                <a:gd name="connsiteY0" fmla="*/ 40952 h 1110591"/>
                <a:gd name="connsiteX1" fmla="*/ 954380 w 1286136"/>
                <a:gd name="connsiteY1" fmla="*/ 0 h 1110591"/>
                <a:gd name="connsiteX2" fmla="*/ 1286136 w 1286136"/>
                <a:gd name="connsiteY2" fmla="*/ 1110591 h 1110591"/>
                <a:gd name="connsiteX3" fmla="*/ 0 w 1286136"/>
                <a:gd name="connsiteY3" fmla="*/ 40952 h 1110591"/>
                <a:gd name="connsiteX0" fmla="*/ 0 w 1286136"/>
                <a:gd name="connsiteY0" fmla="*/ 321250 h 1390889"/>
                <a:gd name="connsiteX1" fmla="*/ 466605 w 1286136"/>
                <a:gd name="connsiteY1" fmla="*/ 0 h 1390889"/>
                <a:gd name="connsiteX2" fmla="*/ 1286136 w 1286136"/>
                <a:gd name="connsiteY2" fmla="*/ 1390889 h 1390889"/>
                <a:gd name="connsiteX3" fmla="*/ 0 w 1286136"/>
                <a:gd name="connsiteY3" fmla="*/ 321250 h 1390889"/>
                <a:gd name="connsiteX0" fmla="*/ 0 w 688860"/>
                <a:gd name="connsiteY0" fmla="*/ 321250 h 610063"/>
                <a:gd name="connsiteX1" fmla="*/ 466605 w 688860"/>
                <a:gd name="connsiteY1" fmla="*/ 0 h 610063"/>
                <a:gd name="connsiteX2" fmla="*/ 688860 w 688860"/>
                <a:gd name="connsiteY2" fmla="*/ 610063 h 610063"/>
                <a:gd name="connsiteX3" fmla="*/ 0 w 688860"/>
                <a:gd name="connsiteY3" fmla="*/ 321250 h 610063"/>
                <a:gd name="connsiteX0" fmla="*/ 0 w 634110"/>
                <a:gd name="connsiteY0" fmla="*/ 321250 h 504952"/>
                <a:gd name="connsiteX1" fmla="*/ 466605 w 634110"/>
                <a:gd name="connsiteY1" fmla="*/ 0 h 504952"/>
                <a:gd name="connsiteX2" fmla="*/ 634110 w 634110"/>
                <a:gd name="connsiteY2" fmla="*/ 504952 h 504952"/>
                <a:gd name="connsiteX3" fmla="*/ 0 w 634110"/>
                <a:gd name="connsiteY3" fmla="*/ 321250 h 50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110" h="504952">
                  <a:moveTo>
                    <a:pt x="0" y="321250"/>
                  </a:moveTo>
                  <a:lnTo>
                    <a:pt x="466605" y="0"/>
                  </a:lnTo>
                  <a:lnTo>
                    <a:pt x="634110" y="504952"/>
                  </a:lnTo>
                  <a:lnTo>
                    <a:pt x="0" y="321250"/>
                  </a:lnTo>
                  <a:close/>
                </a:path>
              </a:pathLst>
            </a:cu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703926D6-07C1-44A5-91A4-9A0CF853FCFA}"/>
                </a:ext>
              </a:extLst>
            </p:cNvPr>
            <p:cNvGrpSpPr/>
            <p:nvPr/>
          </p:nvGrpSpPr>
          <p:grpSpPr>
            <a:xfrm>
              <a:off x="7711813" y="3400270"/>
              <a:ext cx="288000" cy="288000"/>
              <a:chOff x="5410200" y="2021238"/>
              <a:chExt cx="565399" cy="599526"/>
            </a:xfrm>
            <a:solidFill>
              <a:srgbClr val="41719C"/>
            </a:solidFill>
          </p:grpSpPr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89F42C34-3AF7-48EF-83BD-9FBF4CC79BDC}"/>
                  </a:ext>
                </a:extLst>
              </p:cNvPr>
              <p:cNvSpPr/>
              <p:nvPr/>
            </p:nvSpPr>
            <p:spPr>
              <a:xfrm>
                <a:off x="5707932" y="2021238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F3483543-93EA-4184-BF3B-A9A8FCA37DD4}"/>
                  </a:ext>
                </a:extLst>
              </p:cNvPr>
              <p:cNvGrpSpPr/>
              <p:nvPr/>
            </p:nvGrpSpPr>
            <p:grpSpPr>
              <a:xfrm>
                <a:off x="5559066" y="2181031"/>
                <a:ext cx="416533" cy="120146"/>
                <a:chOff x="5559066" y="2021238"/>
                <a:chExt cx="416533" cy="120146"/>
              </a:xfrm>
              <a:grpFill/>
            </p:grpSpPr>
            <p:sp>
              <p:nvSpPr>
                <p:cNvPr id="221" name="직사각형 220">
                  <a:extLst>
                    <a:ext uri="{FF2B5EF4-FFF2-40B4-BE49-F238E27FC236}">
                      <a16:creationId xmlns:a16="http://schemas.microsoft.com/office/drawing/2014/main" id="{7DC227A8-47B3-4D02-A4CD-496660713527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2" name="직사각형 221">
                  <a:extLst>
                    <a:ext uri="{FF2B5EF4-FFF2-40B4-BE49-F238E27FC236}">
                      <a16:creationId xmlns:a16="http://schemas.microsoft.com/office/drawing/2014/main" id="{94B03FA5-54EA-4491-9B7F-C61A826CF512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3" name="직사각형 222">
                  <a:extLst>
                    <a:ext uri="{FF2B5EF4-FFF2-40B4-BE49-F238E27FC236}">
                      <a16:creationId xmlns:a16="http://schemas.microsoft.com/office/drawing/2014/main" id="{27FE24F7-CA4E-47B1-A571-62202C0E4995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FBAEBB60-F397-4C84-A2AA-9161B7180F0B}"/>
                  </a:ext>
                </a:extLst>
              </p:cNvPr>
              <p:cNvGrpSpPr/>
              <p:nvPr/>
            </p:nvGrpSpPr>
            <p:grpSpPr>
              <a:xfrm>
                <a:off x="5410200" y="2340824"/>
                <a:ext cx="565399" cy="120146"/>
                <a:chOff x="5410200" y="2021238"/>
                <a:chExt cx="565399" cy="120146"/>
              </a:xfrm>
              <a:grpFill/>
            </p:grpSpPr>
            <p:sp>
              <p:nvSpPr>
                <p:cNvPr id="216" name="직사각형 215">
                  <a:extLst>
                    <a:ext uri="{FF2B5EF4-FFF2-40B4-BE49-F238E27FC236}">
                      <a16:creationId xmlns:a16="http://schemas.microsoft.com/office/drawing/2014/main" id="{F549151B-40A7-4D44-A73A-A5F513DC6B7B}"/>
                    </a:ext>
                  </a:extLst>
                </p:cNvPr>
                <p:cNvSpPr/>
                <p:nvPr/>
              </p:nvSpPr>
              <p:spPr>
                <a:xfrm>
                  <a:off x="5410200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7" name="직사각형 216">
                  <a:extLst>
                    <a:ext uri="{FF2B5EF4-FFF2-40B4-BE49-F238E27FC236}">
                      <a16:creationId xmlns:a16="http://schemas.microsoft.com/office/drawing/2014/main" id="{5C95797E-5E54-4F8C-A183-704451B03952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8" name="직사각형 217">
                  <a:extLst>
                    <a:ext uri="{FF2B5EF4-FFF2-40B4-BE49-F238E27FC236}">
                      <a16:creationId xmlns:a16="http://schemas.microsoft.com/office/drawing/2014/main" id="{8B0421D4-B57E-42DF-9142-601F18783B49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9" name="직사각형 218">
                  <a:extLst>
                    <a:ext uri="{FF2B5EF4-FFF2-40B4-BE49-F238E27FC236}">
                      <a16:creationId xmlns:a16="http://schemas.microsoft.com/office/drawing/2014/main" id="{0962D4BA-863E-4AC4-B154-D4654C90E791}"/>
                    </a:ext>
                  </a:extLst>
                </p:cNvPr>
                <p:cNvSpPr/>
                <p:nvPr/>
              </p:nvSpPr>
              <p:spPr>
                <a:xfrm>
                  <a:off x="5856799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3C3A9999-4A67-4BD5-972A-2EB72F289903}"/>
                  </a:ext>
                </a:extLst>
              </p:cNvPr>
              <p:cNvSpPr/>
              <p:nvPr/>
            </p:nvSpPr>
            <p:spPr>
              <a:xfrm>
                <a:off x="5856798" y="2500617"/>
                <a:ext cx="118801" cy="120147"/>
              </a:xfrm>
              <a:prstGeom prst="rect">
                <a:avLst/>
              </a:prstGeom>
              <a:grp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982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97A5433-A21F-4CF5-BD13-43FFEEDF4AB8}"/>
              </a:ext>
            </a:extLst>
          </p:cNvPr>
          <p:cNvSpPr/>
          <p:nvPr/>
        </p:nvSpPr>
        <p:spPr>
          <a:xfrm>
            <a:off x="10834932" y="5848333"/>
            <a:ext cx="3482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GPGPU version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total</a:t>
            </a:r>
            <a:r>
              <a:rPr lang="en-US" altLang="ko-KR" kern="100" dirty="0">
                <a:latin typeface="Times New Roman" panose="02020603050405020304" pitchFamily="18" charset="0"/>
              </a:rPr>
              <a:t>= </a:t>
            </a:r>
            <a:r>
              <a:rPr lang="en-US" altLang="ko-KR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187.37</a:t>
            </a:r>
            <a:r>
              <a:rPr lang="en-US" altLang="ko-KR" kern="100" dirty="0">
                <a:latin typeface="Times New Roman" panose="02020603050405020304" pitchFamily="18" charset="0"/>
              </a:rPr>
              <a:t> g)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D3EDD4-E52E-44F7-B417-A0BBC0209B76}"/>
              </a:ext>
            </a:extLst>
          </p:cNvPr>
          <p:cNvSpPr/>
          <p:nvPr/>
        </p:nvSpPr>
        <p:spPr>
          <a:xfrm>
            <a:off x="3265714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Figure 7</a:t>
            </a:r>
            <a:r>
              <a:rPr lang="en-US" altLang="ko-KR" b="1" kern="100" dirty="0">
                <a:latin typeface="Times New Roman" panose="02020603050405020304" pitchFamily="18" charset="0"/>
              </a:rPr>
              <a:t>. </a:t>
            </a:r>
            <a:r>
              <a:rPr lang="en-US" altLang="ko-KR" kern="100" dirty="0">
                <a:latin typeface="Times New Roman" panose="02020603050405020304" pitchFamily="18" charset="0"/>
              </a:rPr>
              <a:t>voxelization result for </a:t>
            </a:r>
            <a:r>
              <a:rPr lang="en-US" altLang="ko-KR" i="1" kern="100" dirty="0">
                <a:latin typeface="Times New Roman" panose="02020603050405020304" pitchFamily="18" charset="0"/>
              </a:rPr>
              <a:t>Bunny 69k 2x</a:t>
            </a:r>
            <a:r>
              <a:rPr lang="en-US" altLang="ko-KR" kern="100" dirty="0">
                <a:latin typeface="Times New Roman" panose="02020603050405020304" pitchFamily="18" charset="0"/>
              </a:rPr>
              <a:t> at (0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,0</a:t>
            </a:r>
            <a:r>
              <a:rPr lang="ko-KR" altLang="ko-KR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altLang="ko-KR" kern="100" dirty="0">
                <a:latin typeface="Times New Roman" panose="02020603050405020304" pitchFamily="18" charset="0"/>
              </a:rPr>
              <a:t>) orientation (red: support structure, blue: bottom structure)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95C67A-3942-4306-A274-D51D41AA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4" t="22999" r="20293" b="13496"/>
          <a:stretch/>
        </p:blipFill>
        <p:spPr>
          <a:xfrm>
            <a:off x="4565351" y="1434306"/>
            <a:ext cx="3846197" cy="43551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09FEDC-17D1-49A7-8F65-2ACAFACD9B7D}"/>
              </a:ext>
            </a:extLst>
          </p:cNvPr>
          <p:cNvSpPr/>
          <p:nvPr/>
        </p:nvSpPr>
        <p:spPr>
          <a:xfrm>
            <a:off x="4877969" y="595627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kern="100" dirty="0">
                <a:latin typeface="Times New Roman" panose="02020603050405020304" pitchFamily="18" charset="0"/>
              </a:rPr>
              <a:t>CPU1 (</a:t>
            </a:r>
            <a:r>
              <a:rPr lang="en-US" altLang="ko-KR" b="1" i="1" kern="100" dirty="0" err="1">
                <a:latin typeface="Times New Roman" panose="02020603050405020304" pitchFamily="18" charset="0"/>
              </a:rPr>
              <a:t>M</a:t>
            </a:r>
            <a:r>
              <a:rPr lang="en-US" altLang="ko-KR" kern="100" baseline="-25000" dirty="0" err="1">
                <a:latin typeface="Times New Roman" panose="02020603050405020304" pitchFamily="18" charset="0"/>
              </a:rPr>
              <a:t>total</a:t>
            </a:r>
            <a:r>
              <a:rPr lang="en-US" altLang="ko-KR" kern="100" dirty="0">
                <a:latin typeface="Times New Roman" panose="02020603050405020304" pitchFamily="18" charset="0"/>
              </a:rPr>
              <a:t>= </a:t>
            </a:r>
            <a:r>
              <a:rPr lang="en-US" altLang="ko-KR" kern="100" dirty="0">
                <a:solidFill>
                  <a:srgbClr val="FF0000"/>
                </a:solidFill>
                <a:latin typeface="Times New Roman" panose="02020603050405020304" pitchFamily="18" charset="0"/>
              </a:rPr>
              <a:t>190.45</a:t>
            </a:r>
            <a:r>
              <a:rPr lang="en-US" altLang="ko-KR" kern="100" dirty="0">
                <a:latin typeface="Times New Roman" panose="02020603050405020304" pitchFamily="18" charset="0"/>
              </a:rPr>
              <a:t> g)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A62FED-50DD-4BAF-810D-AE9FFEA96D00}"/>
              </a:ext>
            </a:extLst>
          </p:cNvPr>
          <p:cNvSpPr/>
          <p:nvPr/>
        </p:nvSpPr>
        <p:spPr>
          <a:xfrm>
            <a:off x="4738932" y="267431"/>
            <a:ext cx="3194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[['169.76']]</a:t>
            </a:r>
          </a:p>
          <a:p>
            <a:r>
              <a:rPr lang="ko-KR" altLang="en-US" dirty="0"/>
              <a:t> Mss3D=     [['20.69']]</a:t>
            </a:r>
          </a:p>
          <a:p>
            <a:r>
              <a:rPr lang="ko-KR" altLang="en-US" dirty="0"/>
              <a:t> Mtotal3D=  [['190.45']]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F3B936-71CD-4F35-9A58-DF8398421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6" t="21931" r="19821" b="14564"/>
          <a:stretch/>
        </p:blipFill>
        <p:spPr>
          <a:xfrm>
            <a:off x="10129707" y="1190761"/>
            <a:ext cx="3846197" cy="43551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E7EAE6-72A9-4472-9DE6-7AD3E84CE59F}"/>
              </a:ext>
            </a:extLst>
          </p:cNvPr>
          <p:cNvSpPr/>
          <p:nvPr/>
        </p:nvSpPr>
        <p:spPr>
          <a:xfrm>
            <a:off x="9235510" y="267431"/>
            <a:ext cx="3340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[['170.39']]</a:t>
            </a:r>
          </a:p>
          <a:p>
            <a:r>
              <a:rPr lang="ko-KR" altLang="en-US" dirty="0"/>
              <a:t> Mss3D=     [['16.99']]</a:t>
            </a:r>
          </a:p>
          <a:p>
            <a:r>
              <a:rPr lang="ko-KR" altLang="en-US" dirty="0"/>
              <a:t> Mtotal3D=  [['187.37']]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C0EBEE-178D-4CEC-89B8-919831CD5958}"/>
              </a:ext>
            </a:extLst>
          </p:cNvPr>
          <p:cNvSpPr/>
          <p:nvPr/>
        </p:nvSpPr>
        <p:spPr>
          <a:xfrm>
            <a:off x="685335" y="478815"/>
            <a:ext cx="3194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Mo3D=      [[‘1</a:t>
            </a:r>
            <a:r>
              <a:rPr lang="en-US" altLang="ko-KR" dirty="0"/>
              <a:t>81.4</a:t>
            </a:r>
            <a:r>
              <a:rPr lang="ko-KR" altLang="en-US" dirty="0"/>
              <a:t>']]</a:t>
            </a:r>
          </a:p>
          <a:p>
            <a:r>
              <a:rPr lang="ko-KR" altLang="en-US" dirty="0"/>
              <a:t> Mss3D=     [[‘2</a:t>
            </a:r>
            <a:r>
              <a:rPr lang="en-US" altLang="ko-KR" dirty="0"/>
              <a:t>6.4</a:t>
            </a:r>
            <a:r>
              <a:rPr lang="ko-KR" altLang="en-US" dirty="0"/>
              <a:t>’]]</a:t>
            </a:r>
            <a:endParaRPr lang="en-US" altLang="ko-KR" dirty="0"/>
          </a:p>
          <a:p>
            <a:r>
              <a:rPr lang="en-US" altLang="ko-KR" dirty="0" err="1"/>
              <a:t>Mtotal</a:t>
            </a:r>
            <a:r>
              <a:rPr lang="en-US" altLang="ko-KR"/>
              <a:t> = 207.5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9931AF-F4DA-4727-9F1B-0D1C5828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01" y="2235847"/>
            <a:ext cx="2434922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4F5F70-2859-4F2A-B262-DC15D0BEDD4A}"/>
              </a:ext>
            </a:extLst>
          </p:cNvPr>
          <p:cNvGrpSpPr/>
          <p:nvPr/>
        </p:nvGrpSpPr>
        <p:grpSpPr>
          <a:xfrm>
            <a:off x="2256612" y="743129"/>
            <a:ext cx="2783228" cy="408656"/>
            <a:chOff x="2856052" y="3140889"/>
            <a:chExt cx="2783228" cy="4086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718BD71-F6CE-4829-BA65-4EC4DD74A2F4}"/>
                </a:ext>
              </a:extLst>
            </p:cNvPr>
            <p:cNvGrpSpPr/>
            <p:nvPr/>
          </p:nvGrpSpPr>
          <p:grpSpPr>
            <a:xfrm>
              <a:off x="2856052" y="3365412"/>
              <a:ext cx="752312" cy="183600"/>
              <a:chOff x="2856052" y="2919540"/>
              <a:chExt cx="752312" cy="183600"/>
            </a:xfrm>
          </p:grpSpPr>
          <p:sp>
            <p:nvSpPr>
              <p:cNvPr id="5" name="Rectangle 127">
                <a:extLst>
                  <a:ext uri="{FF2B5EF4-FFF2-40B4-BE49-F238E27FC236}">
                    <a16:creationId xmlns:a16="http://schemas.microsoft.com/office/drawing/2014/main" id="{49AC6B09-AD2D-474D-B430-52AB10BB9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052" y="2973460"/>
                <a:ext cx="76200" cy="7576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Rectangle 129">
                <a:extLst>
                  <a:ext uri="{FF2B5EF4-FFF2-40B4-BE49-F238E27FC236}">
                    <a16:creationId xmlns:a16="http://schemas.microsoft.com/office/drawing/2014/main" id="{04ABFDE3-090B-47C8-A928-A6A8BF333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2919540"/>
                <a:ext cx="639599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D06155E-7D74-4FB5-B5AA-A81997595DC0}"/>
                </a:ext>
              </a:extLst>
            </p:cNvPr>
            <p:cNvGrpSpPr/>
            <p:nvPr/>
          </p:nvGrpSpPr>
          <p:grpSpPr>
            <a:xfrm>
              <a:off x="2856052" y="3141422"/>
              <a:ext cx="821240" cy="183600"/>
              <a:chOff x="2856052" y="3122216"/>
              <a:chExt cx="821240" cy="183600"/>
            </a:xfrm>
          </p:grpSpPr>
          <p:sp>
            <p:nvSpPr>
              <p:cNvPr id="7" name="Rectangle 131">
                <a:extLst>
                  <a:ext uri="{FF2B5EF4-FFF2-40B4-BE49-F238E27FC236}">
                    <a16:creationId xmlns:a16="http://schemas.microsoft.com/office/drawing/2014/main" id="{86FA134E-0532-434B-912D-5BA2026A5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052" y="3176136"/>
                <a:ext cx="77788" cy="7576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Rectangle 132">
                <a:extLst>
                  <a:ext uri="{FF2B5EF4-FFF2-40B4-BE49-F238E27FC236}">
                    <a16:creationId xmlns:a16="http://schemas.microsoft.com/office/drawing/2014/main" id="{CB5EA016-B730-4721-896B-C3506DEDF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 err="1">
                    <a:solidFill>
                      <a:srgbClr val="595959"/>
                    </a:solidFill>
                  </a:rPr>
                  <a:t>Slicer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CF997C-0417-4501-A7ED-E27A643446FE}"/>
                </a:ext>
              </a:extLst>
            </p:cNvPr>
            <p:cNvGrpSpPr/>
            <p:nvPr/>
          </p:nvGrpSpPr>
          <p:grpSpPr>
            <a:xfrm>
              <a:off x="3923634" y="3140889"/>
              <a:ext cx="784350" cy="184666"/>
              <a:chOff x="4754507" y="2919007"/>
              <a:chExt cx="784350" cy="184666"/>
            </a:xfrm>
          </p:grpSpPr>
          <p:sp>
            <p:nvSpPr>
              <p:cNvPr id="10" name="Rectangle 135">
                <a:extLst>
                  <a:ext uri="{FF2B5EF4-FFF2-40B4-BE49-F238E27FC236}">
                    <a16:creationId xmlns:a16="http://schemas.microsoft.com/office/drawing/2014/main" id="{40398659-28C7-49E0-A060-4119F3A31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64921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" name="Rectangle 137">
                <a:extLst>
                  <a:ext uri="{FF2B5EF4-FFF2-40B4-BE49-F238E27FC236}">
                    <a16:creationId xmlns:a16="http://schemas.microsoft.com/office/drawing/2014/main" id="{63DF2DAF-FB35-474F-BC44-C33D2A2E3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507" y="2970794"/>
                <a:ext cx="76200" cy="7576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4BFF19E-966A-40D6-9372-ADE1D9B5D3E8}"/>
                </a:ext>
              </a:extLst>
            </p:cNvPr>
            <p:cNvGrpSpPr/>
            <p:nvPr/>
          </p:nvGrpSpPr>
          <p:grpSpPr>
            <a:xfrm>
              <a:off x="3922046" y="3364879"/>
              <a:ext cx="717008" cy="184666"/>
              <a:chOff x="4752919" y="3121683"/>
              <a:chExt cx="717008" cy="184666"/>
            </a:xfrm>
          </p:grpSpPr>
          <p:sp>
            <p:nvSpPr>
              <p:cNvPr id="9" name="Rectangle 134">
                <a:extLst>
                  <a:ext uri="{FF2B5EF4-FFF2-40B4-BE49-F238E27FC236}">
                    <a16:creationId xmlns:a16="http://schemas.microsoft.com/office/drawing/2014/main" id="{F06B836F-5FB9-4F5D-8B7E-7174FE29C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919" y="3176136"/>
                <a:ext cx="77788" cy="7576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Rectangle 138">
                <a:extLst>
                  <a:ext uri="{FF2B5EF4-FFF2-40B4-BE49-F238E27FC236}">
                    <a16:creationId xmlns:a16="http://schemas.microsoft.com/office/drawing/2014/main" id="{49F842EF-87DE-44D9-ADEF-5286208A6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58028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AA175A0-9AA9-44E8-B703-5A7F11E110A3}"/>
                </a:ext>
              </a:extLst>
            </p:cNvPr>
            <p:cNvGrpSpPr/>
            <p:nvPr/>
          </p:nvGrpSpPr>
          <p:grpSpPr>
            <a:xfrm>
              <a:off x="4872000" y="3140889"/>
              <a:ext cx="767280" cy="184666"/>
              <a:chOff x="6644920" y="2919007"/>
              <a:chExt cx="767280" cy="184666"/>
            </a:xfrm>
          </p:grpSpPr>
          <p:sp>
            <p:nvSpPr>
              <p:cNvPr id="14" name="Rectangle 141">
                <a:extLst>
                  <a:ext uri="{FF2B5EF4-FFF2-40B4-BE49-F238E27FC236}">
                    <a16:creationId xmlns:a16="http://schemas.microsoft.com/office/drawing/2014/main" id="{C07AF478-EB0F-441F-B3EF-11CDF9095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65883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43">
                <a:extLst>
                  <a:ext uri="{FF2B5EF4-FFF2-40B4-BE49-F238E27FC236}">
                    <a16:creationId xmlns:a16="http://schemas.microsoft.com/office/drawing/2014/main" id="{2231906F-A462-488D-BC62-D35298A7E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4920" y="2970794"/>
                <a:ext cx="76200" cy="7576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80302A8-DD4B-4146-BF95-42BC692D978D}"/>
                </a:ext>
              </a:extLst>
            </p:cNvPr>
            <p:cNvGrpSpPr/>
            <p:nvPr/>
          </p:nvGrpSpPr>
          <p:grpSpPr>
            <a:xfrm>
              <a:off x="4869320" y="3364879"/>
              <a:ext cx="707532" cy="184666"/>
              <a:chOff x="6642240" y="3121683"/>
              <a:chExt cx="707532" cy="184666"/>
            </a:xfrm>
          </p:grpSpPr>
          <p:sp>
            <p:nvSpPr>
              <p:cNvPr id="13" name="Rectangle 139">
                <a:extLst>
                  <a:ext uri="{FF2B5EF4-FFF2-40B4-BE49-F238E27FC236}">
                    <a16:creationId xmlns:a16="http://schemas.microsoft.com/office/drawing/2014/main" id="{B68CA3AB-9225-4E00-9FE5-6F04094C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2240" y="3176136"/>
                <a:ext cx="76200" cy="75760"/>
              </a:xfrm>
              <a:prstGeom prst="rect">
                <a:avLst/>
              </a:prstGeom>
              <a:solidFill>
                <a:srgbClr val="C2D6F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144">
                <a:extLst>
                  <a:ext uri="{FF2B5EF4-FFF2-40B4-BE49-F238E27FC236}">
                    <a16:creationId xmlns:a16="http://schemas.microsoft.com/office/drawing/2014/main" id="{2D3F0C60-F292-46C7-98E9-710138F97E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58990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E0A7124-31C2-414E-8837-CDEDE8F4B43A}"/>
              </a:ext>
            </a:extLst>
          </p:cNvPr>
          <p:cNvGrpSpPr/>
          <p:nvPr/>
        </p:nvGrpSpPr>
        <p:grpSpPr>
          <a:xfrm>
            <a:off x="2256612" y="2836089"/>
            <a:ext cx="2888506" cy="408656"/>
            <a:chOff x="2256612" y="2836089"/>
            <a:chExt cx="2888506" cy="40865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4468FF5-241B-452F-A579-59F236584272}"/>
                </a:ext>
              </a:extLst>
            </p:cNvPr>
            <p:cNvGrpSpPr/>
            <p:nvPr/>
          </p:nvGrpSpPr>
          <p:grpSpPr>
            <a:xfrm>
              <a:off x="2256612" y="3060079"/>
              <a:ext cx="762224" cy="184666"/>
              <a:chOff x="2835732" y="2919007"/>
              <a:chExt cx="762224" cy="184666"/>
            </a:xfrm>
          </p:grpSpPr>
          <p:sp>
            <p:nvSpPr>
              <p:cNvPr id="41" name="Rectangle 127">
                <a:extLst>
                  <a:ext uri="{FF2B5EF4-FFF2-40B4-BE49-F238E27FC236}">
                    <a16:creationId xmlns:a16="http://schemas.microsoft.com/office/drawing/2014/main" id="{9C05B202-ABCA-43EB-BEA0-ABC3F921B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2958220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129">
                <a:extLst>
                  <a:ext uri="{FF2B5EF4-FFF2-40B4-BE49-F238E27FC236}">
                    <a16:creationId xmlns:a16="http://schemas.microsoft.com/office/drawing/2014/main" id="{4883C3D9-B34D-49E7-AC86-57FEBB4DD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4005" y="2919007"/>
                <a:ext cx="613951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3A44B6E-18FB-4F15-B55B-0DDDFC0962A1}"/>
                </a:ext>
              </a:extLst>
            </p:cNvPr>
            <p:cNvGrpSpPr/>
            <p:nvPr/>
          </p:nvGrpSpPr>
          <p:grpSpPr>
            <a:xfrm>
              <a:off x="2256612" y="2836622"/>
              <a:ext cx="841560" cy="183600"/>
              <a:chOff x="2835732" y="3122216"/>
              <a:chExt cx="841560" cy="183600"/>
            </a:xfrm>
          </p:grpSpPr>
          <p:sp>
            <p:nvSpPr>
              <p:cNvPr id="39" name="Rectangle 131">
                <a:extLst>
                  <a:ext uri="{FF2B5EF4-FFF2-40B4-BE49-F238E27FC236}">
                    <a16:creationId xmlns:a16="http://schemas.microsoft.com/office/drawing/2014/main" id="{44B029AB-F339-4745-8B97-7E21277671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732" y="3158230"/>
                <a:ext cx="108000" cy="108000"/>
              </a:xfrm>
              <a:prstGeom prst="rect">
                <a:avLst/>
              </a:prstGeom>
              <a:pattFill prst="wdUpDiag">
                <a:fgClr>
                  <a:srgbClr val="FFC000"/>
                </a:fgClr>
                <a:bgClr>
                  <a:schemeClr val="bg1"/>
                </a:bgClr>
              </a:pattFill>
              <a:ln w="7938" cap="flat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Rectangle 132">
                <a:extLst>
                  <a:ext uri="{FF2B5EF4-FFF2-40B4-BE49-F238E27FC236}">
                    <a16:creationId xmlns:a16="http://schemas.microsoft.com/office/drawing/2014/main" id="{41E920D9-ECB0-400F-B1AD-54177C654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765" y="3122216"/>
                <a:ext cx="708527" cy="183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en-US" altLang="ko-KR" sz="1200" dirty="0">
                    <a:solidFill>
                      <a:srgbClr val="595959"/>
                    </a:solidFill>
                  </a:rPr>
                  <a:t>s</a:t>
                </a:r>
                <a:r>
                  <a:rPr lang="ko-KR" altLang="ko-KR" sz="1200" dirty="0" err="1">
                    <a:solidFill>
                      <a:srgbClr val="595959"/>
                    </a:solidFill>
                  </a:rPr>
                  <a:t>licer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9978CA-AFE1-43C0-B7B4-8EB71C313A67}"/>
                </a:ext>
              </a:extLst>
            </p:cNvPr>
            <p:cNvGrpSpPr/>
            <p:nvPr/>
          </p:nvGrpSpPr>
          <p:grpSpPr>
            <a:xfrm>
              <a:off x="3275616" y="2836089"/>
              <a:ext cx="865816" cy="184666"/>
              <a:chOff x="4757999" y="2919007"/>
              <a:chExt cx="865816" cy="184666"/>
            </a:xfrm>
          </p:grpSpPr>
          <p:sp>
            <p:nvSpPr>
              <p:cNvPr id="37" name="Rectangle 135">
                <a:extLst>
                  <a:ext uri="{FF2B5EF4-FFF2-40B4-BE49-F238E27FC236}">
                    <a16:creationId xmlns:a16="http://schemas.microsoft.com/office/drawing/2014/main" id="{4C63CFDD-D039-42A6-A1F6-3DEC32B49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2919007"/>
                <a:ext cx="73417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C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137">
                <a:extLst>
                  <a:ext uri="{FF2B5EF4-FFF2-40B4-BE49-F238E27FC236}">
                    <a16:creationId xmlns:a16="http://schemas.microsoft.com/office/drawing/2014/main" id="{61FC9D7B-59F5-42C4-B036-D7A0DB371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7999" y="2958650"/>
                <a:ext cx="108000" cy="108000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24D16A3-129D-40A9-B854-4220B99AE206}"/>
                </a:ext>
              </a:extLst>
            </p:cNvPr>
            <p:cNvGrpSpPr/>
            <p:nvPr/>
          </p:nvGrpSpPr>
          <p:grpSpPr>
            <a:xfrm>
              <a:off x="3271850" y="3060079"/>
              <a:ext cx="800654" cy="184666"/>
              <a:chOff x="4754233" y="3121683"/>
              <a:chExt cx="800654" cy="184666"/>
            </a:xfrm>
          </p:grpSpPr>
          <p:sp>
            <p:nvSpPr>
              <p:cNvPr id="35" name="Rectangle 134">
                <a:extLst>
                  <a:ext uri="{FF2B5EF4-FFF2-40B4-BE49-F238E27FC236}">
                    <a16:creationId xmlns:a16="http://schemas.microsoft.com/office/drawing/2014/main" id="{EC69C4AF-DF42-4589-9C81-B776585EA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4233" y="3160896"/>
                <a:ext cx="108000" cy="108000"/>
              </a:xfrm>
              <a:prstGeom prst="rect">
                <a:avLst/>
              </a:prstGeom>
              <a:solidFill>
                <a:schemeClr val="tx1"/>
              </a:solid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Rectangle 138">
                <a:extLst>
                  <a:ext uri="{FF2B5EF4-FFF2-40B4-BE49-F238E27FC236}">
                    <a16:creationId xmlns:a16="http://schemas.microsoft.com/office/drawing/2014/main" id="{6A24A35D-6083-47EB-B6CD-FBE4B3481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9640" y="3121683"/>
                <a:ext cx="66524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latinLnBrk="0"/>
                <a:r>
                  <a:rPr lang="ko-KR" altLang="ko-KR" sz="1200" dirty="0">
                    <a:solidFill>
                      <a:srgbClr val="595959"/>
                    </a:solidFill>
                  </a:rPr>
                  <a:t>CPU</a:t>
                </a:r>
                <a:r>
                  <a:rPr lang="en-US" altLang="ko-KR" sz="1200" dirty="0">
                    <a:solidFill>
                      <a:srgbClr val="595959"/>
                    </a:solidFill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9818668-F05E-4303-B9BD-299F6E7BE87E}"/>
                </a:ext>
              </a:extLst>
            </p:cNvPr>
            <p:cNvGrpSpPr/>
            <p:nvPr/>
          </p:nvGrpSpPr>
          <p:grpSpPr>
            <a:xfrm>
              <a:off x="4272420" y="2836089"/>
              <a:ext cx="872698" cy="184666"/>
              <a:chOff x="6624460" y="2919007"/>
              <a:chExt cx="872698" cy="184666"/>
            </a:xfrm>
          </p:grpSpPr>
          <p:sp>
            <p:nvSpPr>
              <p:cNvPr id="33" name="Rectangle 141">
                <a:extLst>
                  <a:ext uri="{FF2B5EF4-FFF2-40B4-BE49-F238E27FC236}">
                    <a16:creationId xmlns:a16="http://schemas.microsoft.com/office/drawing/2014/main" id="{565F4DCA-E490-40DE-95B4-4531E1EBD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3365" y="2919007"/>
                <a:ext cx="743793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solidFill>
                      <a:srgbClr val="595959"/>
                    </a:solidFill>
                  </a:rPr>
                  <a:t>G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ss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143">
                <a:extLst>
                  <a:ext uri="{FF2B5EF4-FFF2-40B4-BE49-F238E27FC236}">
                    <a16:creationId xmlns:a16="http://schemas.microsoft.com/office/drawing/2014/main" id="{E2D12E01-340A-4A85-944E-EAE06417A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2955554"/>
                <a:ext cx="108000" cy="108000"/>
              </a:xfrm>
              <a:prstGeom prst="rect">
                <a:avLst/>
              </a:prstGeom>
              <a:pattFill prst="wdUpDiag">
                <a:fgClr>
                  <a:srgbClr val="C2D6F2"/>
                </a:fgClr>
                <a:bgClr>
                  <a:schemeClr val="bg1"/>
                </a:bgClr>
              </a:pattFill>
              <a:ln w="793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94136E4-0C58-4578-9CE9-2476E64FFD78}"/>
                </a:ext>
              </a:extLst>
            </p:cNvPr>
            <p:cNvGrpSpPr/>
            <p:nvPr/>
          </p:nvGrpSpPr>
          <p:grpSpPr>
            <a:xfrm>
              <a:off x="4272420" y="3060079"/>
              <a:ext cx="810272" cy="184666"/>
              <a:chOff x="6624460" y="3121683"/>
              <a:chExt cx="810272" cy="184666"/>
            </a:xfrm>
          </p:grpSpPr>
          <p:sp>
            <p:nvSpPr>
              <p:cNvPr id="31" name="Rectangle 139">
                <a:extLst>
                  <a:ext uri="{FF2B5EF4-FFF2-40B4-BE49-F238E27FC236}">
                    <a16:creationId xmlns:a16="http://schemas.microsoft.com/office/drawing/2014/main" id="{5B3A28A6-F200-44BA-B83C-D99CCFC3A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4460" y="3163436"/>
                <a:ext cx="108000" cy="108000"/>
              </a:xfrm>
              <a:prstGeom prst="rect">
                <a:avLst/>
              </a:prstGeom>
              <a:solidFill>
                <a:srgbClr val="C2D6F2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none" lIns="0" tIns="45720" rIns="0" bIns="45720" numCol="1" anchor="ctr" anchorCtr="1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2" name="Rectangle 144">
                <a:extLst>
                  <a:ext uri="{FF2B5EF4-FFF2-40B4-BE49-F238E27FC236}">
                    <a16:creationId xmlns:a16="http://schemas.microsoft.com/office/drawing/2014/main" id="{F036CCE7-0906-46C8-9B3A-4B5DC4240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9867" y="3121683"/>
                <a:ext cx="674865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1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GPU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r>
                  <a:rPr kumimoji="0" lang="ko-KR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ko-KR" altLang="ko-KR" sz="1200" b="0" i="0" u="none" strike="noStrike" cap="none" normalizeH="0" baseline="0" dirty="0" err="1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M</a:t>
                </a:r>
                <a:r>
                  <a:rPr kumimoji="0" lang="en-US" altLang="ko-KR" sz="1200" b="0" i="0" u="none" strike="noStrike" cap="none" normalizeH="0" baseline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o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538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4BA2BD1-3655-4615-B304-5F2E3878BE62}"/>
              </a:ext>
            </a:extLst>
          </p:cNvPr>
          <p:cNvGrpSpPr/>
          <p:nvPr/>
        </p:nvGrpSpPr>
        <p:grpSpPr>
          <a:xfrm>
            <a:off x="4188059" y="2369627"/>
            <a:ext cx="4841178" cy="1292308"/>
            <a:chOff x="2200509" y="2363277"/>
            <a:chExt cx="4841178" cy="129230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D98FE11-6C10-485B-89E4-FEBB6A5B7DE3}"/>
                </a:ext>
              </a:extLst>
            </p:cNvPr>
            <p:cNvGrpSpPr/>
            <p:nvPr/>
          </p:nvGrpSpPr>
          <p:grpSpPr>
            <a:xfrm>
              <a:off x="2200509" y="2363277"/>
              <a:ext cx="1199409" cy="1201400"/>
              <a:chOff x="813459" y="651151"/>
              <a:chExt cx="1199409" cy="1201400"/>
            </a:xfrm>
          </p:grpSpPr>
          <p:sp>
            <p:nvSpPr>
              <p:cNvPr id="48" name="이등변 삼각형 3">
                <a:extLst>
                  <a:ext uri="{FF2B5EF4-FFF2-40B4-BE49-F238E27FC236}">
                    <a16:creationId xmlns:a16="http://schemas.microsoft.com/office/drawing/2014/main" id="{10D73207-F67F-441A-893C-C4806163851D}"/>
                  </a:ext>
                </a:extLst>
              </p:cNvPr>
              <p:cNvSpPr/>
              <p:nvPr/>
            </p:nvSpPr>
            <p:spPr>
              <a:xfrm>
                <a:off x="813459" y="843148"/>
                <a:ext cx="1199409" cy="10094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0389" h="2386940">
                    <a:moveTo>
                      <a:pt x="0" y="1543792"/>
                    </a:moveTo>
                    <a:lnTo>
                      <a:pt x="2107870" y="0"/>
                    </a:lnTo>
                    <a:lnTo>
                      <a:pt x="2820389" y="2386940"/>
                    </a:lnTo>
                    <a:lnTo>
                      <a:pt x="0" y="154379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78E5FC6-30E4-4502-854B-16F0C3FCA53D}"/>
                  </a:ext>
                </a:extLst>
              </p:cNvPr>
              <p:cNvSpPr txBox="1"/>
              <p:nvPr/>
            </p:nvSpPr>
            <p:spPr>
              <a:xfrm>
                <a:off x="839341" y="651151"/>
                <a:ext cx="987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Center</a:t>
                </a:r>
                <a:r>
                  <a:rPr lang="ko-KR" alt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of mass</a:t>
                </a:r>
                <a:endPara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54BB386B-2061-417A-AAFC-BB766B8DD5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71776" y="935127"/>
                <a:ext cx="190851" cy="38174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65374A5-4292-45D7-BAD6-71EB565E1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9780" y="1532893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0F07828-8540-4970-A612-154276DD3C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5830" y="1521833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2F9621-B2A7-4D44-ACFB-C3FFBA93F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75957" y="1714308"/>
                <a:ext cx="36830" cy="8003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998F3F5-ABD9-45F7-B050-0B49CD20F927}"/>
                  </a:ext>
                </a:extLst>
              </p:cNvPr>
              <p:cNvCxnSpPr>
                <a:cxnSpLocks/>
                <a:stCxn id="48" idx="1"/>
              </p:cNvCxnSpPr>
              <p:nvPr/>
            </p:nvCxnSpPr>
            <p:spPr>
              <a:xfrm flipH="1">
                <a:off x="1406468" y="843148"/>
                <a:ext cx="303392" cy="811695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D2AC7337-59D1-4E7B-B350-1316216EE3E6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 flipV="1">
                <a:off x="813459" y="1323975"/>
                <a:ext cx="1042371" cy="17202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40F79A09-2665-493F-8F33-D3FBB6D71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3692" y="1542907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F020F2C-7ED0-47D6-BEFD-8D833ABC9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1502" y="1106908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A018DF3-916A-4F12-8A55-DD1C7D009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9364" y="1127982"/>
                <a:ext cx="106466" cy="36390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9F3881C-374A-464B-9E62-07A814781AA2}"/>
                  </a:ext>
                </a:extLst>
              </p:cNvPr>
              <p:cNvCxnSpPr>
                <a:cxnSpLocks/>
                <a:stCxn id="48" idx="2"/>
              </p:cNvCxnSpPr>
              <p:nvPr/>
            </p:nvCxnSpPr>
            <p:spPr>
              <a:xfrm flipH="1" flipV="1">
                <a:off x="1283209" y="1145320"/>
                <a:ext cx="729659" cy="707231"/>
              </a:xfrm>
              <a:prstGeom prst="line">
                <a:avLst/>
              </a:prstGeom>
              <a:ln w="6350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882F694-B69D-4873-ABE0-F43B08487F8E}"/>
                  </a:ext>
                </a:extLst>
              </p:cNvPr>
              <p:cNvGrpSpPr/>
              <p:nvPr/>
            </p:nvGrpSpPr>
            <p:grpSpPr>
              <a:xfrm>
                <a:off x="1009651" y="1269993"/>
                <a:ext cx="101280" cy="95124"/>
                <a:chOff x="1009651" y="1269993"/>
                <a:chExt cx="101280" cy="95124"/>
              </a:xfrm>
            </p:grpSpPr>
            <p:cxnSp>
              <p:nvCxnSpPr>
                <p:cNvPr id="66" name="직선 연결선 65">
                  <a:extLst>
                    <a:ext uri="{FF2B5EF4-FFF2-40B4-BE49-F238E27FC236}">
                      <a16:creationId xmlns:a16="http://schemas.microsoft.com/office/drawing/2014/main" id="{C8EFAC2A-4C48-4CE7-BDA1-584F2EE89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9651" y="13033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5A01580C-7733-478C-B4A0-008A58FC8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3456" y="12890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289915C0-A141-4B54-B8A5-2E84210217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2035" y="12699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10207AA6-612D-41F2-B75E-B5565E0EAA91}"/>
                  </a:ext>
                </a:extLst>
              </p:cNvPr>
              <p:cNvGrpSpPr/>
              <p:nvPr/>
            </p:nvGrpSpPr>
            <p:grpSpPr>
              <a:xfrm>
                <a:off x="1438822" y="949420"/>
                <a:ext cx="101280" cy="95124"/>
                <a:chOff x="1162051" y="1422393"/>
                <a:chExt cx="101280" cy="95124"/>
              </a:xfrm>
            </p:grpSpPr>
            <p:cxnSp>
              <p:nvCxnSpPr>
                <p:cNvPr id="63" name="직선 연결선 62">
                  <a:extLst>
                    <a:ext uri="{FF2B5EF4-FFF2-40B4-BE49-F238E27FC236}">
                      <a16:creationId xmlns:a16="http://schemas.microsoft.com/office/drawing/2014/main" id="{FD6C7681-B83C-4B5F-971C-EF383003B8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62051" y="1455741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577C9C25-8567-478E-952C-5A1C45857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5856" y="1441447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7B00E901-DC74-440E-BF07-D9C728824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4435" y="1422393"/>
                  <a:ext cx="48896" cy="61776"/>
                </a:xfrm>
                <a:prstGeom prst="line">
                  <a:avLst/>
                </a:prstGeom>
                <a:ln w="6350"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D44B23F8-28A1-408E-A98C-830E8EF3A728}"/>
                  </a:ext>
                </a:extLst>
              </p:cNvPr>
              <p:cNvSpPr/>
              <p:nvPr/>
            </p:nvSpPr>
            <p:spPr>
              <a:xfrm>
                <a:off x="1476129" y="1352612"/>
                <a:ext cx="45719" cy="475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9A020C07-F304-47E8-8AD0-1DC3078685EA}"/>
                </a:ext>
              </a:extLst>
            </p:cNvPr>
            <p:cNvGrpSpPr/>
            <p:nvPr/>
          </p:nvGrpSpPr>
          <p:grpSpPr>
            <a:xfrm>
              <a:off x="5617424" y="2524356"/>
              <a:ext cx="385025" cy="611026"/>
              <a:chOff x="4136465" y="964362"/>
              <a:chExt cx="385025" cy="611026"/>
            </a:xfrm>
          </p:grpSpPr>
          <p:sp>
            <p:nvSpPr>
              <p:cNvPr id="113" name="이등변 삼각형 3">
                <a:extLst>
                  <a:ext uri="{FF2B5EF4-FFF2-40B4-BE49-F238E27FC236}">
                    <a16:creationId xmlns:a16="http://schemas.microsoft.com/office/drawing/2014/main" id="{1AB0554C-189E-417F-8E8D-ED0E4A021D3F}"/>
                  </a:ext>
                </a:extLst>
              </p:cNvPr>
              <p:cNvSpPr/>
              <p:nvPr/>
            </p:nvSpPr>
            <p:spPr>
              <a:xfrm>
                <a:off x="4136465" y="1351165"/>
                <a:ext cx="189170" cy="22422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854938 h 854938"/>
                  <a:gd name="connsiteX1" fmla="*/ 56600 w 810182"/>
                  <a:gd name="connsiteY1" fmla="*/ 0 h 854938"/>
                  <a:gd name="connsiteX2" fmla="*/ 810182 w 810182"/>
                  <a:gd name="connsiteY2" fmla="*/ 701407 h 854938"/>
                  <a:gd name="connsiteX3" fmla="*/ 0 w 810182"/>
                  <a:gd name="connsiteY3" fmla="*/ 854938 h 854938"/>
                  <a:gd name="connsiteX0" fmla="*/ 0 w 1176014"/>
                  <a:gd name="connsiteY0" fmla="*/ 502065 h 701407"/>
                  <a:gd name="connsiteX1" fmla="*/ 422432 w 1176014"/>
                  <a:gd name="connsiteY1" fmla="*/ 0 h 701407"/>
                  <a:gd name="connsiteX2" fmla="*/ 1176014 w 1176014"/>
                  <a:gd name="connsiteY2" fmla="*/ 701407 h 701407"/>
                  <a:gd name="connsiteX3" fmla="*/ 0 w 1176014"/>
                  <a:gd name="connsiteY3" fmla="*/ 502065 h 701407"/>
                  <a:gd name="connsiteX0" fmla="*/ 0 w 422432"/>
                  <a:gd name="connsiteY0" fmla="*/ 502065 h 502065"/>
                  <a:gd name="connsiteX1" fmla="*/ 422432 w 422432"/>
                  <a:gd name="connsiteY1" fmla="*/ 0 h 502065"/>
                  <a:gd name="connsiteX2" fmla="*/ 421952 w 422432"/>
                  <a:gd name="connsiteY2" fmla="*/ 401089 h 502065"/>
                  <a:gd name="connsiteX3" fmla="*/ 0 w 422432"/>
                  <a:gd name="connsiteY3" fmla="*/ 502065 h 502065"/>
                  <a:gd name="connsiteX0" fmla="*/ 0 w 433632"/>
                  <a:gd name="connsiteY0" fmla="*/ 496435 h 496435"/>
                  <a:gd name="connsiteX1" fmla="*/ 433632 w 433632"/>
                  <a:gd name="connsiteY1" fmla="*/ 0 h 496435"/>
                  <a:gd name="connsiteX2" fmla="*/ 433152 w 433632"/>
                  <a:gd name="connsiteY2" fmla="*/ 401089 h 496435"/>
                  <a:gd name="connsiteX3" fmla="*/ 0 w 433632"/>
                  <a:gd name="connsiteY3" fmla="*/ 496435 h 496435"/>
                  <a:gd name="connsiteX0" fmla="*/ 0 w 444830"/>
                  <a:gd name="connsiteY0" fmla="*/ 530222 h 530222"/>
                  <a:gd name="connsiteX1" fmla="*/ 444830 w 444830"/>
                  <a:gd name="connsiteY1" fmla="*/ 0 h 530222"/>
                  <a:gd name="connsiteX2" fmla="*/ 433152 w 444830"/>
                  <a:gd name="connsiteY2" fmla="*/ 434876 h 530222"/>
                  <a:gd name="connsiteX3" fmla="*/ 0 w 444830"/>
                  <a:gd name="connsiteY3" fmla="*/ 530222 h 53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4830" h="530222">
                    <a:moveTo>
                      <a:pt x="0" y="530222"/>
                    </a:moveTo>
                    <a:lnTo>
                      <a:pt x="444830" y="0"/>
                    </a:lnTo>
                    <a:lnTo>
                      <a:pt x="433152" y="434876"/>
                    </a:lnTo>
                    <a:lnTo>
                      <a:pt x="0" y="530222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이등변 삼각형 3">
                <a:extLst>
                  <a:ext uri="{FF2B5EF4-FFF2-40B4-BE49-F238E27FC236}">
                    <a16:creationId xmlns:a16="http://schemas.microsoft.com/office/drawing/2014/main" id="{36F2BE5A-4163-4851-A1C5-31E587AE8020}"/>
                  </a:ext>
                </a:extLst>
              </p:cNvPr>
              <p:cNvSpPr/>
              <p:nvPr/>
            </p:nvSpPr>
            <p:spPr>
              <a:xfrm>
                <a:off x="4326324" y="1349627"/>
                <a:ext cx="185791" cy="18612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1167817 w 1977999"/>
                  <a:gd name="connsiteY0" fmla="*/ 1012604 h 1012604"/>
                  <a:gd name="connsiteX1" fmla="*/ 0 w 1977999"/>
                  <a:gd name="connsiteY1" fmla="*/ 0 h 1012604"/>
                  <a:gd name="connsiteX2" fmla="*/ 1977999 w 1977999"/>
                  <a:gd name="connsiteY2" fmla="*/ 859073 h 1012604"/>
                  <a:gd name="connsiteX3" fmla="*/ 1167817 w 1977999"/>
                  <a:gd name="connsiteY3" fmla="*/ 1012604 h 1012604"/>
                  <a:gd name="connsiteX0" fmla="*/ 0 w 2027133"/>
                  <a:gd name="connsiteY0" fmla="*/ 389445 h 859073"/>
                  <a:gd name="connsiteX1" fmla="*/ 49134 w 2027133"/>
                  <a:gd name="connsiteY1" fmla="*/ 0 h 859073"/>
                  <a:gd name="connsiteX2" fmla="*/ 2027133 w 2027133"/>
                  <a:gd name="connsiteY2" fmla="*/ 859073 h 859073"/>
                  <a:gd name="connsiteX3" fmla="*/ 0 w 2027133"/>
                  <a:gd name="connsiteY3" fmla="*/ 389445 h 859073"/>
                  <a:gd name="connsiteX0" fmla="*/ 0 w 392089"/>
                  <a:gd name="connsiteY0" fmla="*/ 389445 h 389445"/>
                  <a:gd name="connsiteX1" fmla="*/ 49134 w 392089"/>
                  <a:gd name="connsiteY1" fmla="*/ 0 h 389445"/>
                  <a:gd name="connsiteX2" fmla="*/ 392089 w 392089"/>
                  <a:gd name="connsiteY2" fmla="*/ 303486 h 389445"/>
                  <a:gd name="connsiteX3" fmla="*/ 0 w 392089"/>
                  <a:gd name="connsiteY3" fmla="*/ 389445 h 389445"/>
                  <a:gd name="connsiteX0" fmla="*/ 0 w 392089"/>
                  <a:gd name="connsiteY0" fmla="*/ 411969 h 411969"/>
                  <a:gd name="connsiteX1" fmla="*/ 15536 w 392089"/>
                  <a:gd name="connsiteY1" fmla="*/ 0 h 411969"/>
                  <a:gd name="connsiteX2" fmla="*/ 392089 w 392089"/>
                  <a:gd name="connsiteY2" fmla="*/ 326010 h 411969"/>
                  <a:gd name="connsiteX3" fmla="*/ 0 w 392089"/>
                  <a:gd name="connsiteY3" fmla="*/ 411969 h 411969"/>
                  <a:gd name="connsiteX0" fmla="*/ 0 w 408888"/>
                  <a:gd name="connsiteY0" fmla="*/ 411969 h 411969"/>
                  <a:gd name="connsiteX1" fmla="*/ 15536 w 408888"/>
                  <a:gd name="connsiteY1" fmla="*/ 0 h 411969"/>
                  <a:gd name="connsiteX2" fmla="*/ 408888 w 408888"/>
                  <a:gd name="connsiteY2" fmla="*/ 342901 h 411969"/>
                  <a:gd name="connsiteX3" fmla="*/ 0 w 408888"/>
                  <a:gd name="connsiteY3" fmla="*/ 411969 h 411969"/>
                  <a:gd name="connsiteX0" fmla="*/ 0 w 425685"/>
                  <a:gd name="connsiteY0" fmla="*/ 434493 h 434493"/>
                  <a:gd name="connsiteX1" fmla="*/ 32333 w 425685"/>
                  <a:gd name="connsiteY1" fmla="*/ 0 h 434493"/>
                  <a:gd name="connsiteX2" fmla="*/ 425685 w 425685"/>
                  <a:gd name="connsiteY2" fmla="*/ 342901 h 434493"/>
                  <a:gd name="connsiteX3" fmla="*/ 0 w 425685"/>
                  <a:gd name="connsiteY3" fmla="*/ 434493 h 434493"/>
                  <a:gd name="connsiteX0" fmla="*/ 0 w 425685"/>
                  <a:gd name="connsiteY0" fmla="*/ 440123 h 440123"/>
                  <a:gd name="connsiteX1" fmla="*/ 9935 w 425685"/>
                  <a:gd name="connsiteY1" fmla="*/ 0 h 440123"/>
                  <a:gd name="connsiteX2" fmla="*/ 425685 w 425685"/>
                  <a:gd name="connsiteY2" fmla="*/ 348531 h 440123"/>
                  <a:gd name="connsiteX3" fmla="*/ 0 w 425685"/>
                  <a:gd name="connsiteY3" fmla="*/ 440123 h 440123"/>
                  <a:gd name="connsiteX0" fmla="*/ 0 w 436885"/>
                  <a:gd name="connsiteY0" fmla="*/ 440123 h 440123"/>
                  <a:gd name="connsiteX1" fmla="*/ 9935 w 436885"/>
                  <a:gd name="connsiteY1" fmla="*/ 0 h 440123"/>
                  <a:gd name="connsiteX2" fmla="*/ 436885 w 436885"/>
                  <a:gd name="connsiteY2" fmla="*/ 326007 h 440123"/>
                  <a:gd name="connsiteX3" fmla="*/ 0 w 436885"/>
                  <a:gd name="connsiteY3" fmla="*/ 440123 h 440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5" h="440123">
                    <a:moveTo>
                      <a:pt x="0" y="440123"/>
                    </a:moveTo>
                    <a:lnTo>
                      <a:pt x="9935" y="0"/>
                    </a:lnTo>
                    <a:lnTo>
                      <a:pt x="436885" y="326007"/>
                    </a:lnTo>
                    <a:lnTo>
                      <a:pt x="0" y="44012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이등변 삼각형 3">
                <a:extLst>
                  <a:ext uri="{FF2B5EF4-FFF2-40B4-BE49-F238E27FC236}">
                    <a16:creationId xmlns:a16="http://schemas.microsoft.com/office/drawing/2014/main" id="{8ED2A997-BC0D-45DE-91F7-3388B044A6F6}"/>
                  </a:ext>
                </a:extLst>
              </p:cNvPr>
              <p:cNvSpPr/>
              <p:nvPr/>
            </p:nvSpPr>
            <p:spPr>
              <a:xfrm>
                <a:off x="4336493" y="1229604"/>
                <a:ext cx="184997" cy="252165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4186"/>
                  <a:gd name="connsiteY0" fmla="*/ 457017 h 1136867"/>
                  <a:gd name="connsiteX1" fmla="*/ 411232 w 754186"/>
                  <a:gd name="connsiteY1" fmla="*/ 0 h 1136867"/>
                  <a:gd name="connsiteX2" fmla="*/ 754186 w 754186"/>
                  <a:gd name="connsiteY2" fmla="*/ 1136867 h 1136867"/>
                  <a:gd name="connsiteX3" fmla="*/ 0 w 754186"/>
                  <a:gd name="connsiteY3" fmla="*/ 457017 h 1136867"/>
                  <a:gd name="connsiteX0" fmla="*/ 0 w 411232"/>
                  <a:gd name="connsiteY0" fmla="*/ 457017 h 776486"/>
                  <a:gd name="connsiteX1" fmla="*/ 411232 w 411232"/>
                  <a:gd name="connsiteY1" fmla="*/ 0 h 776486"/>
                  <a:gd name="connsiteX2" fmla="*/ 390221 w 411232"/>
                  <a:gd name="connsiteY2" fmla="*/ 776486 h 776486"/>
                  <a:gd name="connsiteX3" fmla="*/ 0 w 411232"/>
                  <a:gd name="connsiteY3" fmla="*/ 457017 h 776486"/>
                  <a:gd name="connsiteX0" fmla="*/ 0 w 390222"/>
                  <a:gd name="connsiteY0" fmla="*/ 243040 h 562509"/>
                  <a:gd name="connsiteX1" fmla="*/ 232049 w 390222"/>
                  <a:gd name="connsiteY1" fmla="*/ 0 h 562509"/>
                  <a:gd name="connsiteX2" fmla="*/ 390221 w 390222"/>
                  <a:gd name="connsiteY2" fmla="*/ 562509 h 562509"/>
                  <a:gd name="connsiteX3" fmla="*/ 0 w 390222"/>
                  <a:gd name="connsiteY3" fmla="*/ 243040 h 562509"/>
                  <a:gd name="connsiteX0" fmla="*/ 0 w 395821"/>
                  <a:gd name="connsiteY0" fmla="*/ 265563 h 562509"/>
                  <a:gd name="connsiteX1" fmla="*/ 237648 w 395821"/>
                  <a:gd name="connsiteY1" fmla="*/ 0 h 562509"/>
                  <a:gd name="connsiteX2" fmla="*/ 395820 w 395821"/>
                  <a:gd name="connsiteY2" fmla="*/ 562509 h 562509"/>
                  <a:gd name="connsiteX3" fmla="*/ 0 w 395821"/>
                  <a:gd name="connsiteY3" fmla="*/ 265563 h 562509"/>
                  <a:gd name="connsiteX0" fmla="*/ 0 w 435018"/>
                  <a:gd name="connsiteY0" fmla="*/ 265563 h 596296"/>
                  <a:gd name="connsiteX1" fmla="*/ 237648 w 435018"/>
                  <a:gd name="connsiteY1" fmla="*/ 0 h 596296"/>
                  <a:gd name="connsiteX2" fmla="*/ 435018 w 435018"/>
                  <a:gd name="connsiteY2" fmla="*/ 596296 h 596296"/>
                  <a:gd name="connsiteX3" fmla="*/ 0 w 435018"/>
                  <a:gd name="connsiteY3" fmla="*/ 265563 h 59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18" h="596296">
                    <a:moveTo>
                      <a:pt x="0" y="265563"/>
                    </a:moveTo>
                    <a:lnTo>
                      <a:pt x="237648" y="0"/>
                    </a:lnTo>
                    <a:lnTo>
                      <a:pt x="435018" y="596296"/>
                    </a:lnTo>
                    <a:lnTo>
                      <a:pt x="0" y="265563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이등변 삼각형 3">
                <a:extLst>
                  <a:ext uri="{FF2B5EF4-FFF2-40B4-BE49-F238E27FC236}">
                    <a16:creationId xmlns:a16="http://schemas.microsoft.com/office/drawing/2014/main" id="{5400B632-E612-4442-B447-FFAD75EFB736}"/>
                  </a:ext>
                </a:extLst>
              </p:cNvPr>
              <p:cNvSpPr/>
              <p:nvPr/>
            </p:nvSpPr>
            <p:spPr>
              <a:xfrm>
                <a:off x="4331086" y="980398"/>
                <a:ext cx="99271" cy="348047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759785"/>
                  <a:gd name="connsiteY0" fmla="*/ 457017 h 1136867"/>
                  <a:gd name="connsiteX1" fmla="*/ 416831 w 759785"/>
                  <a:gd name="connsiteY1" fmla="*/ 0 h 1136867"/>
                  <a:gd name="connsiteX2" fmla="*/ 759785 w 759785"/>
                  <a:gd name="connsiteY2" fmla="*/ 1136867 h 1136867"/>
                  <a:gd name="connsiteX3" fmla="*/ 0 w 759785"/>
                  <a:gd name="connsiteY3" fmla="*/ 457017 h 1136867"/>
                  <a:gd name="connsiteX0" fmla="*/ 0 w 416831"/>
                  <a:gd name="connsiteY0" fmla="*/ 457017 h 787749"/>
                  <a:gd name="connsiteX1" fmla="*/ 416831 w 416831"/>
                  <a:gd name="connsiteY1" fmla="*/ 0 h 787749"/>
                  <a:gd name="connsiteX2" fmla="*/ 407018 w 416831"/>
                  <a:gd name="connsiteY2" fmla="*/ 787749 h 787749"/>
                  <a:gd name="connsiteX3" fmla="*/ 0 w 416831"/>
                  <a:gd name="connsiteY3" fmla="*/ 457017 h 787749"/>
                  <a:gd name="connsiteX0" fmla="*/ 0 w 407018"/>
                  <a:gd name="connsiteY0" fmla="*/ 823028 h 1153760"/>
                  <a:gd name="connsiteX1" fmla="*/ 64064 w 407018"/>
                  <a:gd name="connsiteY1" fmla="*/ 0 h 1153760"/>
                  <a:gd name="connsiteX2" fmla="*/ 407018 w 407018"/>
                  <a:gd name="connsiteY2" fmla="*/ 1153760 h 1153760"/>
                  <a:gd name="connsiteX3" fmla="*/ 0 w 407018"/>
                  <a:gd name="connsiteY3" fmla="*/ 823028 h 1153760"/>
                  <a:gd name="connsiteX0" fmla="*/ 0 w 233434"/>
                  <a:gd name="connsiteY0" fmla="*/ 823028 h 823028"/>
                  <a:gd name="connsiteX1" fmla="*/ 64064 w 233434"/>
                  <a:gd name="connsiteY1" fmla="*/ 0 h 823028"/>
                  <a:gd name="connsiteX2" fmla="*/ 233434 w 233434"/>
                  <a:gd name="connsiteY2" fmla="*/ 568141 h 823028"/>
                  <a:gd name="connsiteX3" fmla="*/ 0 w 233434"/>
                  <a:gd name="connsiteY3" fmla="*/ 823028 h 82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434" h="823028">
                    <a:moveTo>
                      <a:pt x="0" y="823028"/>
                    </a:moveTo>
                    <a:lnTo>
                      <a:pt x="64064" y="0"/>
                    </a:lnTo>
                    <a:lnTo>
                      <a:pt x="233434" y="568141"/>
                    </a:lnTo>
                    <a:lnTo>
                      <a:pt x="0" y="823028"/>
                    </a:lnTo>
                    <a:close/>
                  </a:path>
                </a:pathLst>
              </a:cu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이등변 삼각형 3">
                <a:extLst>
                  <a:ext uri="{FF2B5EF4-FFF2-40B4-BE49-F238E27FC236}">
                    <a16:creationId xmlns:a16="http://schemas.microsoft.com/office/drawing/2014/main" id="{48B5BA85-306E-4A59-932E-ADF54FF7EEA3}"/>
                  </a:ext>
                </a:extLst>
              </p:cNvPr>
              <p:cNvSpPr/>
              <p:nvPr/>
            </p:nvSpPr>
            <p:spPr>
              <a:xfrm>
                <a:off x="4250232" y="964362"/>
                <a:ext cx="101064" cy="36408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810182"/>
                  <a:gd name="connsiteY0" fmla="*/ 1690194 h 1690194"/>
                  <a:gd name="connsiteX1" fmla="*/ 108862 w 810182"/>
                  <a:gd name="connsiteY1" fmla="*/ 0 h 1690194"/>
                  <a:gd name="connsiteX2" fmla="*/ 810182 w 810182"/>
                  <a:gd name="connsiteY2" fmla="*/ 1536663 h 1690194"/>
                  <a:gd name="connsiteX3" fmla="*/ 0 w 810182"/>
                  <a:gd name="connsiteY3" fmla="*/ 1690194 h 1690194"/>
                  <a:gd name="connsiteX0" fmla="*/ 0 w 922171"/>
                  <a:gd name="connsiteY0" fmla="*/ 693516 h 1536663"/>
                  <a:gd name="connsiteX1" fmla="*/ 220851 w 922171"/>
                  <a:gd name="connsiteY1" fmla="*/ 0 h 1536663"/>
                  <a:gd name="connsiteX2" fmla="*/ 922171 w 922171"/>
                  <a:gd name="connsiteY2" fmla="*/ 1536663 h 1536663"/>
                  <a:gd name="connsiteX3" fmla="*/ 0 w 922171"/>
                  <a:gd name="connsiteY3" fmla="*/ 693516 h 1536663"/>
                  <a:gd name="connsiteX0" fmla="*/ 0 w 220851"/>
                  <a:gd name="connsiteY0" fmla="*/ 693516 h 844055"/>
                  <a:gd name="connsiteX1" fmla="*/ 220851 w 220851"/>
                  <a:gd name="connsiteY1" fmla="*/ 0 h 844055"/>
                  <a:gd name="connsiteX2" fmla="*/ 171844 w 220851"/>
                  <a:gd name="connsiteY2" fmla="*/ 844055 h 844055"/>
                  <a:gd name="connsiteX3" fmla="*/ 0 w 220851"/>
                  <a:gd name="connsiteY3" fmla="*/ 693516 h 844055"/>
                  <a:gd name="connsiteX0" fmla="*/ 0 w 237650"/>
                  <a:gd name="connsiteY0" fmla="*/ 710409 h 860948"/>
                  <a:gd name="connsiteX1" fmla="*/ 237650 w 237650"/>
                  <a:gd name="connsiteY1" fmla="*/ 0 h 860948"/>
                  <a:gd name="connsiteX2" fmla="*/ 171844 w 237650"/>
                  <a:gd name="connsiteY2" fmla="*/ 860948 h 860948"/>
                  <a:gd name="connsiteX3" fmla="*/ 0 w 237650"/>
                  <a:gd name="connsiteY3" fmla="*/ 710409 h 86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650" h="860948">
                    <a:moveTo>
                      <a:pt x="0" y="710409"/>
                    </a:moveTo>
                    <a:lnTo>
                      <a:pt x="237650" y="0"/>
                    </a:lnTo>
                    <a:lnTo>
                      <a:pt x="171844" y="860948"/>
                    </a:lnTo>
                    <a:lnTo>
                      <a:pt x="0" y="710409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이등변 삼각형 3">
                <a:extLst>
                  <a:ext uri="{FF2B5EF4-FFF2-40B4-BE49-F238E27FC236}">
                    <a16:creationId xmlns:a16="http://schemas.microsoft.com/office/drawing/2014/main" id="{7D1188FE-99C5-4AB4-8D74-791F6B255F0D}"/>
                  </a:ext>
                </a:extLst>
              </p:cNvPr>
              <p:cNvSpPr/>
              <p:nvPr/>
            </p:nvSpPr>
            <p:spPr>
              <a:xfrm>
                <a:off x="4141676" y="1279348"/>
                <a:ext cx="180234" cy="274229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738702"/>
                  <a:gd name="connsiteY0" fmla="*/ 2044947 h 2386940"/>
                  <a:gd name="connsiteX1" fmla="*/ 3026183 w 3738702"/>
                  <a:gd name="connsiteY1" fmla="*/ 0 h 2386940"/>
                  <a:gd name="connsiteX2" fmla="*/ 3738702 w 3738702"/>
                  <a:gd name="connsiteY2" fmla="*/ 2386940 h 2386940"/>
                  <a:gd name="connsiteX3" fmla="*/ 0 w 3738702"/>
                  <a:gd name="connsiteY3" fmla="*/ 2044947 h 2386940"/>
                  <a:gd name="connsiteX0" fmla="*/ 0 w 3738702"/>
                  <a:gd name="connsiteY0" fmla="*/ 1290398 h 1632391"/>
                  <a:gd name="connsiteX1" fmla="*/ 467228 w 3738702"/>
                  <a:gd name="connsiteY1" fmla="*/ 0 h 1632391"/>
                  <a:gd name="connsiteX2" fmla="*/ 3738702 w 3738702"/>
                  <a:gd name="connsiteY2" fmla="*/ 1632391 h 1632391"/>
                  <a:gd name="connsiteX3" fmla="*/ 0 w 3738702"/>
                  <a:gd name="connsiteY3" fmla="*/ 1290398 h 1632391"/>
                  <a:gd name="connsiteX0" fmla="*/ 0 w 810182"/>
                  <a:gd name="connsiteY0" fmla="*/ 1290398 h 1290398"/>
                  <a:gd name="connsiteX1" fmla="*/ 467228 w 810182"/>
                  <a:gd name="connsiteY1" fmla="*/ 0 h 1290398"/>
                  <a:gd name="connsiteX2" fmla="*/ 810182 w 810182"/>
                  <a:gd name="connsiteY2" fmla="*/ 1136867 h 1290398"/>
                  <a:gd name="connsiteX3" fmla="*/ 0 w 810182"/>
                  <a:gd name="connsiteY3" fmla="*/ 1290398 h 1290398"/>
                  <a:gd name="connsiteX0" fmla="*/ 0 w 1179746"/>
                  <a:gd name="connsiteY0" fmla="*/ 941280 h 1136867"/>
                  <a:gd name="connsiteX1" fmla="*/ 836792 w 1179746"/>
                  <a:gd name="connsiteY1" fmla="*/ 0 h 1136867"/>
                  <a:gd name="connsiteX2" fmla="*/ 1179746 w 1179746"/>
                  <a:gd name="connsiteY2" fmla="*/ 1136867 h 1136867"/>
                  <a:gd name="connsiteX3" fmla="*/ 0 w 1179746"/>
                  <a:gd name="connsiteY3" fmla="*/ 941280 h 1136867"/>
                  <a:gd name="connsiteX0" fmla="*/ 0 w 1179746"/>
                  <a:gd name="connsiteY0" fmla="*/ 648471 h 844058"/>
                  <a:gd name="connsiteX1" fmla="*/ 243247 w 1179746"/>
                  <a:gd name="connsiteY1" fmla="*/ 0 h 844058"/>
                  <a:gd name="connsiteX2" fmla="*/ 1179746 w 1179746"/>
                  <a:gd name="connsiteY2" fmla="*/ 844058 h 844058"/>
                  <a:gd name="connsiteX3" fmla="*/ 0 w 1179746"/>
                  <a:gd name="connsiteY3" fmla="*/ 648471 h 844058"/>
                  <a:gd name="connsiteX0" fmla="*/ 0 w 440616"/>
                  <a:gd name="connsiteY0" fmla="*/ 648471 h 648471"/>
                  <a:gd name="connsiteX1" fmla="*/ 243247 w 440616"/>
                  <a:gd name="connsiteY1" fmla="*/ 0 h 648471"/>
                  <a:gd name="connsiteX2" fmla="*/ 440616 w 440616"/>
                  <a:gd name="connsiteY2" fmla="*/ 157083 h 648471"/>
                  <a:gd name="connsiteX3" fmla="*/ 0 w 440616"/>
                  <a:gd name="connsiteY3" fmla="*/ 648471 h 648471"/>
                  <a:gd name="connsiteX0" fmla="*/ 0 w 423817"/>
                  <a:gd name="connsiteY0" fmla="*/ 648471 h 648471"/>
                  <a:gd name="connsiteX1" fmla="*/ 243247 w 423817"/>
                  <a:gd name="connsiteY1" fmla="*/ 0 h 648471"/>
                  <a:gd name="connsiteX2" fmla="*/ 423817 w 423817"/>
                  <a:gd name="connsiteY2" fmla="*/ 145822 h 648471"/>
                  <a:gd name="connsiteX3" fmla="*/ 0 w 423817"/>
                  <a:gd name="connsiteY3" fmla="*/ 648471 h 64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3817" h="648471">
                    <a:moveTo>
                      <a:pt x="0" y="648471"/>
                    </a:moveTo>
                    <a:lnTo>
                      <a:pt x="243247" y="0"/>
                    </a:lnTo>
                    <a:lnTo>
                      <a:pt x="423817" y="145822"/>
                    </a:lnTo>
                    <a:lnTo>
                      <a:pt x="0" y="648471"/>
                    </a:lnTo>
                    <a:close/>
                  </a:path>
                </a:pathLst>
              </a:custGeom>
              <a:noFill/>
              <a:ln w="3175"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DC96CFBE-C871-4AEF-BBC1-91237C9321F0}"/>
                </a:ext>
              </a:extLst>
            </p:cNvPr>
            <p:cNvGrpSpPr/>
            <p:nvPr/>
          </p:nvGrpSpPr>
          <p:grpSpPr>
            <a:xfrm>
              <a:off x="5825984" y="3279162"/>
              <a:ext cx="178382" cy="376423"/>
              <a:chOff x="6117737" y="936785"/>
              <a:chExt cx="178382" cy="376423"/>
            </a:xfrm>
          </p:grpSpPr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230ABDF1-0699-4369-8A90-730F78C17DC5}"/>
                  </a:ext>
                </a:extLst>
              </p:cNvPr>
              <p:cNvSpPr/>
              <p:nvPr/>
            </p:nvSpPr>
            <p:spPr>
              <a:xfrm>
                <a:off x="6117737" y="936785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FF383038-CBC8-419B-B5AE-FE24E6FD6FCC}"/>
                  </a:ext>
                </a:extLst>
              </p:cNvPr>
              <p:cNvGrpSpPr/>
              <p:nvPr/>
            </p:nvGrpSpPr>
            <p:grpSpPr>
              <a:xfrm>
                <a:off x="6117737" y="1037114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8" name="직사각형 157">
                  <a:extLst>
                    <a:ext uri="{FF2B5EF4-FFF2-40B4-BE49-F238E27FC236}">
                      <a16:creationId xmlns:a16="http://schemas.microsoft.com/office/drawing/2014/main" id="{814F7D22-F04F-4757-A05F-6D2C2746A989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9" name="직사각형 158">
                  <a:extLst>
                    <a:ext uri="{FF2B5EF4-FFF2-40B4-BE49-F238E27FC236}">
                      <a16:creationId xmlns:a16="http://schemas.microsoft.com/office/drawing/2014/main" id="{D8B06D7F-3185-4C35-8D46-8B764DF58BE8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D1025312-BAEB-45BA-B4B8-A9A769722502}"/>
                  </a:ext>
                </a:extLst>
              </p:cNvPr>
              <p:cNvGrpSpPr/>
              <p:nvPr/>
            </p:nvGrpSpPr>
            <p:grpSpPr>
              <a:xfrm>
                <a:off x="6117737" y="1137443"/>
                <a:ext cx="178382" cy="75436"/>
                <a:chOff x="5559066" y="2021238"/>
                <a:chExt cx="267666" cy="120146"/>
              </a:xfrm>
              <a:solidFill>
                <a:srgbClr val="41719C"/>
              </a:solidFill>
            </p:grpSpPr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43AD3284-2723-4D20-A125-F936523C1385}"/>
                    </a:ext>
                  </a:extLst>
                </p:cNvPr>
                <p:cNvSpPr/>
                <p:nvPr/>
              </p:nvSpPr>
              <p:spPr>
                <a:xfrm>
                  <a:off x="5559066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8BF81349-3C52-4D09-9836-661217FA32B5}"/>
                    </a:ext>
                  </a:extLst>
                </p:cNvPr>
                <p:cNvSpPr/>
                <p:nvPr/>
              </p:nvSpPr>
              <p:spPr>
                <a:xfrm>
                  <a:off x="5707932" y="2021238"/>
                  <a:ext cx="118800" cy="120146"/>
                </a:xfrm>
                <a:prstGeom prst="rect">
                  <a:avLst/>
                </a:prstGeom>
                <a:grpFill/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360C3B11-4870-4603-B284-3E294629F985}"/>
                  </a:ext>
                </a:extLst>
              </p:cNvPr>
              <p:cNvSpPr/>
              <p:nvPr/>
            </p:nvSpPr>
            <p:spPr>
              <a:xfrm>
                <a:off x="6117737" y="1237772"/>
                <a:ext cx="79172" cy="75436"/>
              </a:xfrm>
              <a:prstGeom prst="rect">
                <a:avLst/>
              </a:prstGeom>
              <a:solidFill>
                <a:srgbClr val="41719C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019C5D9D-61C5-49E1-A4FD-6E289FB7450E}"/>
                </a:ext>
              </a:extLst>
            </p:cNvPr>
            <p:cNvGrpSpPr/>
            <p:nvPr/>
          </p:nvGrpSpPr>
          <p:grpSpPr>
            <a:xfrm>
              <a:off x="3899695" y="2519904"/>
              <a:ext cx="1268106" cy="1102634"/>
              <a:chOff x="932919" y="2330564"/>
              <a:chExt cx="1268106" cy="1102634"/>
            </a:xfrm>
          </p:grpSpPr>
          <p:sp>
            <p:nvSpPr>
              <p:cNvPr id="82" name="이등변 삼각형 3">
                <a:extLst>
                  <a:ext uri="{FF2B5EF4-FFF2-40B4-BE49-F238E27FC236}">
                    <a16:creationId xmlns:a16="http://schemas.microsoft.com/office/drawing/2014/main" id="{C3D0525C-4466-4513-BB70-0DF7A689CCE5}"/>
                  </a:ext>
                </a:extLst>
              </p:cNvPr>
              <p:cNvSpPr/>
              <p:nvPr/>
            </p:nvSpPr>
            <p:spPr>
              <a:xfrm>
                <a:off x="953057" y="2922214"/>
                <a:ext cx="717807" cy="285503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260704 w 3081093"/>
                  <a:gd name="connsiteY0" fmla="*/ 1228459 h 2071607"/>
                  <a:gd name="connsiteX1" fmla="*/ 0 w 3081093"/>
                  <a:gd name="connsiteY1" fmla="*/ 0 h 2071607"/>
                  <a:gd name="connsiteX2" fmla="*/ 3081093 w 3081093"/>
                  <a:gd name="connsiteY2" fmla="*/ 2071607 h 2071607"/>
                  <a:gd name="connsiteX3" fmla="*/ 260704 w 3081093"/>
                  <a:gd name="connsiteY3" fmla="*/ 1228459 h 2071607"/>
                  <a:gd name="connsiteX0" fmla="*/ 0 w 4724208"/>
                  <a:gd name="connsiteY0" fmla="*/ 271196 h 2071607"/>
                  <a:gd name="connsiteX1" fmla="*/ 1643115 w 4724208"/>
                  <a:gd name="connsiteY1" fmla="*/ 0 h 2071607"/>
                  <a:gd name="connsiteX2" fmla="*/ 4724208 w 4724208"/>
                  <a:gd name="connsiteY2" fmla="*/ 2071607 h 2071607"/>
                  <a:gd name="connsiteX3" fmla="*/ 0 w 4724208"/>
                  <a:gd name="connsiteY3" fmla="*/ 271196 h 2071607"/>
                  <a:gd name="connsiteX0" fmla="*/ 0 w 1643115"/>
                  <a:gd name="connsiteY0" fmla="*/ 271196 h 675130"/>
                  <a:gd name="connsiteX1" fmla="*/ 1643115 w 1643115"/>
                  <a:gd name="connsiteY1" fmla="*/ 0 h 675130"/>
                  <a:gd name="connsiteX2" fmla="*/ 1386925 w 1643115"/>
                  <a:gd name="connsiteY2" fmla="*/ 675130 h 675130"/>
                  <a:gd name="connsiteX3" fmla="*/ 0 w 1643115"/>
                  <a:gd name="connsiteY3" fmla="*/ 271196 h 675130"/>
                  <a:gd name="connsiteX0" fmla="*/ 0 w 1687911"/>
                  <a:gd name="connsiteY0" fmla="*/ 265566 h 669500"/>
                  <a:gd name="connsiteX1" fmla="*/ 1687911 w 1687911"/>
                  <a:gd name="connsiteY1" fmla="*/ 0 h 669500"/>
                  <a:gd name="connsiteX2" fmla="*/ 1386925 w 1687911"/>
                  <a:gd name="connsiteY2" fmla="*/ 669500 h 669500"/>
                  <a:gd name="connsiteX3" fmla="*/ 0 w 1687911"/>
                  <a:gd name="connsiteY3" fmla="*/ 265566 h 669500"/>
                  <a:gd name="connsiteX0" fmla="*/ 0 w 1687911"/>
                  <a:gd name="connsiteY0" fmla="*/ 265566 h 675130"/>
                  <a:gd name="connsiteX1" fmla="*/ 1687911 w 1687911"/>
                  <a:gd name="connsiteY1" fmla="*/ 0 h 675130"/>
                  <a:gd name="connsiteX2" fmla="*/ 1420524 w 1687911"/>
                  <a:gd name="connsiteY2" fmla="*/ 675130 h 675130"/>
                  <a:gd name="connsiteX3" fmla="*/ 0 w 1687911"/>
                  <a:gd name="connsiteY3" fmla="*/ 265566 h 675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911" h="675130">
                    <a:moveTo>
                      <a:pt x="0" y="265566"/>
                    </a:moveTo>
                    <a:lnTo>
                      <a:pt x="1687911" y="0"/>
                    </a:lnTo>
                    <a:lnTo>
                      <a:pt x="1420524" y="675130"/>
                    </a:lnTo>
                    <a:lnTo>
                      <a:pt x="0" y="26556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3">
                <a:extLst>
                  <a:ext uri="{FF2B5EF4-FFF2-40B4-BE49-F238E27FC236}">
                    <a16:creationId xmlns:a16="http://schemas.microsoft.com/office/drawing/2014/main" id="{85FD2229-1B6B-455A-B35B-7EB783D2FD37}"/>
                  </a:ext>
                </a:extLst>
              </p:cNvPr>
              <p:cNvSpPr/>
              <p:nvPr/>
            </p:nvSpPr>
            <p:spPr>
              <a:xfrm>
                <a:off x="1585022" y="2935762"/>
                <a:ext cx="616003" cy="49743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820389"/>
                  <a:gd name="connsiteY0" fmla="*/ 648470 h 1491618"/>
                  <a:gd name="connsiteX1" fmla="*/ 1301548 w 2820389"/>
                  <a:gd name="connsiteY1" fmla="*/ 0 h 1491618"/>
                  <a:gd name="connsiteX2" fmla="*/ 2820389 w 2820389"/>
                  <a:gd name="connsiteY2" fmla="*/ 1491618 h 1491618"/>
                  <a:gd name="connsiteX3" fmla="*/ 0 w 2820389"/>
                  <a:gd name="connsiteY3" fmla="*/ 648470 h 1491618"/>
                  <a:gd name="connsiteX0" fmla="*/ 0 w 2445224"/>
                  <a:gd name="connsiteY0" fmla="*/ 648470 h 1119976"/>
                  <a:gd name="connsiteX1" fmla="*/ 1301548 w 2445224"/>
                  <a:gd name="connsiteY1" fmla="*/ 0 h 1119976"/>
                  <a:gd name="connsiteX2" fmla="*/ 2445224 w 2445224"/>
                  <a:gd name="connsiteY2" fmla="*/ 1119976 h 1119976"/>
                  <a:gd name="connsiteX3" fmla="*/ 0 w 2445224"/>
                  <a:gd name="connsiteY3" fmla="*/ 648470 h 1119976"/>
                  <a:gd name="connsiteX0" fmla="*/ 0 w 1414922"/>
                  <a:gd name="connsiteY0" fmla="*/ 682255 h 1119976"/>
                  <a:gd name="connsiteX1" fmla="*/ 271246 w 1414922"/>
                  <a:gd name="connsiteY1" fmla="*/ 0 h 1119976"/>
                  <a:gd name="connsiteX2" fmla="*/ 1414922 w 1414922"/>
                  <a:gd name="connsiteY2" fmla="*/ 1119976 h 1119976"/>
                  <a:gd name="connsiteX3" fmla="*/ 0 w 1414922"/>
                  <a:gd name="connsiteY3" fmla="*/ 682255 h 1119976"/>
                  <a:gd name="connsiteX0" fmla="*/ 0 w 1414922"/>
                  <a:gd name="connsiteY0" fmla="*/ 693518 h 1131239"/>
                  <a:gd name="connsiteX1" fmla="*/ 254447 w 1414922"/>
                  <a:gd name="connsiteY1" fmla="*/ 0 h 1131239"/>
                  <a:gd name="connsiteX2" fmla="*/ 1414922 w 1414922"/>
                  <a:gd name="connsiteY2" fmla="*/ 1131239 h 1131239"/>
                  <a:gd name="connsiteX3" fmla="*/ 0 w 1414922"/>
                  <a:gd name="connsiteY3" fmla="*/ 693518 h 1131239"/>
                  <a:gd name="connsiteX0" fmla="*/ 0 w 1381326"/>
                  <a:gd name="connsiteY0" fmla="*/ 648470 h 1131239"/>
                  <a:gd name="connsiteX1" fmla="*/ 220851 w 1381326"/>
                  <a:gd name="connsiteY1" fmla="*/ 0 h 1131239"/>
                  <a:gd name="connsiteX2" fmla="*/ 1381326 w 1381326"/>
                  <a:gd name="connsiteY2" fmla="*/ 1131239 h 1131239"/>
                  <a:gd name="connsiteX3" fmla="*/ 0 w 1381326"/>
                  <a:gd name="connsiteY3" fmla="*/ 648470 h 1131239"/>
                  <a:gd name="connsiteX0" fmla="*/ 0 w 1381326"/>
                  <a:gd name="connsiteY0" fmla="*/ 654103 h 1136872"/>
                  <a:gd name="connsiteX1" fmla="*/ 237650 w 1381326"/>
                  <a:gd name="connsiteY1" fmla="*/ 0 h 1136872"/>
                  <a:gd name="connsiteX2" fmla="*/ 1381326 w 1381326"/>
                  <a:gd name="connsiteY2" fmla="*/ 1136872 h 1136872"/>
                  <a:gd name="connsiteX3" fmla="*/ 0 w 1381326"/>
                  <a:gd name="connsiteY3" fmla="*/ 654103 h 1136872"/>
                  <a:gd name="connsiteX0" fmla="*/ 0 w 1381326"/>
                  <a:gd name="connsiteY0" fmla="*/ 670996 h 1153765"/>
                  <a:gd name="connsiteX1" fmla="*/ 243249 w 1381326"/>
                  <a:gd name="connsiteY1" fmla="*/ 0 h 1153765"/>
                  <a:gd name="connsiteX2" fmla="*/ 1381326 w 1381326"/>
                  <a:gd name="connsiteY2" fmla="*/ 1153765 h 1153765"/>
                  <a:gd name="connsiteX3" fmla="*/ 0 w 1381326"/>
                  <a:gd name="connsiteY3" fmla="*/ 670996 h 1153765"/>
                  <a:gd name="connsiteX0" fmla="*/ 0 w 1448520"/>
                  <a:gd name="connsiteY0" fmla="*/ 670996 h 1176289"/>
                  <a:gd name="connsiteX1" fmla="*/ 243249 w 1448520"/>
                  <a:gd name="connsiteY1" fmla="*/ 0 h 1176289"/>
                  <a:gd name="connsiteX2" fmla="*/ 1448520 w 1448520"/>
                  <a:gd name="connsiteY2" fmla="*/ 1176289 h 1176289"/>
                  <a:gd name="connsiteX3" fmla="*/ 0 w 1448520"/>
                  <a:gd name="connsiteY3" fmla="*/ 670996 h 1176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8520" h="1176289">
                    <a:moveTo>
                      <a:pt x="0" y="670996"/>
                    </a:moveTo>
                    <a:lnTo>
                      <a:pt x="243249" y="0"/>
                    </a:lnTo>
                    <a:lnTo>
                      <a:pt x="1448520" y="1176289"/>
                    </a:lnTo>
                    <a:lnTo>
                      <a:pt x="0" y="670996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이등변 삼각형 3">
                <a:extLst>
                  <a:ext uri="{FF2B5EF4-FFF2-40B4-BE49-F238E27FC236}">
                    <a16:creationId xmlns:a16="http://schemas.microsoft.com/office/drawing/2014/main" id="{EB0A67CD-6937-42CC-BBFB-880597148084}"/>
                  </a:ext>
                </a:extLst>
              </p:cNvPr>
              <p:cNvSpPr/>
              <p:nvPr/>
            </p:nvSpPr>
            <p:spPr>
              <a:xfrm>
                <a:off x="1706824" y="2859434"/>
                <a:ext cx="485033" cy="533152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562812"/>
                  <a:gd name="connsiteY0" fmla="*/ 811768 h 2386940"/>
                  <a:gd name="connsiteX1" fmla="*/ 1850293 w 2562812"/>
                  <a:gd name="connsiteY1" fmla="*/ 0 h 2386940"/>
                  <a:gd name="connsiteX2" fmla="*/ 2562812 w 2562812"/>
                  <a:gd name="connsiteY2" fmla="*/ 2386940 h 2386940"/>
                  <a:gd name="connsiteX3" fmla="*/ 0 w 2562812"/>
                  <a:gd name="connsiteY3" fmla="*/ 811768 h 2386940"/>
                  <a:gd name="connsiteX0" fmla="*/ 0 w 1850294"/>
                  <a:gd name="connsiteY0" fmla="*/ 811768 h 1919570"/>
                  <a:gd name="connsiteX1" fmla="*/ 1850293 w 1850294"/>
                  <a:gd name="connsiteY1" fmla="*/ 0 h 1919570"/>
                  <a:gd name="connsiteX2" fmla="*/ 1157345 w 1850294"/>
                  <a:gd name="connsiteY2" fmla="*/ 1919570 h 1919570"/>
                  <a:gd name="connsiteX3" fmla="*/ 0 w 1850294"/>
                  <a:gd name="connsiteY3" fmla="*/ 811768 h 1919570"/>
                  <a:gd name="connsiteX0" fmla="*/ 0 w 1157345"/>
                  <a:gd name="connsiteY0" fmla="*/ 124791 h 1232593"/>
                  <a:gd name="connsiteX1" fmla="*/ 786394 w 1157345"/>
                  <a:gd name="connsiteY1" fmla="*/ 0 h 1232593"/>
                  <a:gd name="connsiteX2" fmla="*/ 1157345 w 1157345"/>
                  <a:gd name="connsiteY2" fmla="*/ 1232593 h 1232593"/>
                  <a:gd name="connsiteX3" fmla="*/ 0 w 1157345"/>
                  <a:gd name="connsiteY3" fmla="*/ 124791 h 1232593"/>
                  <a:gd name="connsiteX0" fmla="*/ 0 w 1157345"/>
                  <a:gd name="connsiteY0" fmla="*/ 152945 h 1260747"/>
                  <a:gd name="connsiteX1" fmla="*/ 847986 w 1157345"/>
                  <a:gd name="connsiteY1" fmla="*/ 0 h 1260747"/>
                  <a:gd name="connsiteX2" fmla="*/ 1157345 w 1157345"/>
                  <a:gd name="connsiteY2" fmla="*/ 1260747 h 1260747"/>
                  <a:gd name="connsiteX3" fmla="*/ 0 w 1157345"/>
                  <a:gd name="connsiteY3" fmla="*/ 152945 h 1260747"/>
                  <a:gd name="connsiteX0" fmla="*/ 0 w 1140546"/>
                  <a:gd name="connsiteY0" fmla="*/ 147314 h 1260747"/>
                  <a:gd name="connsiteX1" fmla="*/ 831187 w 1140546"/>
                  <a:gd name="connsiteY1" fmla="*/ 0 h 1260747"/>
                  <a:gd name="connsiteX2" fmla="*/ 1140546 w 1140546"/>
                  <a:gd name="connsiteY2" fmla="*/ 1260747 h 1260747"/>
                  <a:gd name="connsiteX3" fmla="*/ 0 w 1140546"/>
                  <a:gd name="connsiteY3" fmla="*/ 147314 h 126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0546" h="1260747">
                    <a:moveTo>
                      <a:pt x="0" y="147314"/>
                    </a:moveTo>
                    <a:lnTo>
                      <a:pt x="831187" y="0"/>
                    </a:lnTo>
                    <a:lnTo>
                      <a:pt x="1140546" y="1260747"/>
                    </a:lnTo>
                    <a:lnTo>
                      <a:pt x="0" y="147314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이등변 삼각형 3">
                <a:extLst>
                  <a:ext uri="{FF2B5EF4-FFF2-40B4-BE49-F238E27FC236}">
                    <a16:creationId xmlns:a16="http://schemas.microsoft.com/office/drawing/2014/main" id="{5ABC4F3C-69AB-45EB-8B30-D08EFF46BD3A}"/>
                  </a:ext>
                </a:extLst>
              </p:cNvPr>
              <p:cNvSpPr/>
              <p:nvPr/>
            </p:nvSpPr>
            <p:spPr>
              <a:xfrm>
                <a:off x="1453137" y="2330564"/>
                <a:ext cx="446345" cy="561728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2107871"/>
                  <a:gd name="connsiteY0" fmla="*/ 1543792 h 2555867"/>
                  <a:gd name="connsiteX1" fmla="*/ 2107870 w 2107871"/>
                  <a:gd name="connsiteY1" fmla="*/ 0 h 2555867"/>
                  <a:gd name="connsiteX2" fmla="*/ 1689295 w 2107871"/>
                  <a:gd name="connsiteY2" fmla="*/ 2555867 h 2555867"/>
                  <a:gd name="connsiteX3" fmla="*/ 0 w 2107871"/>
                  <a:gd name="connsiteY3" fmla="*/ 1543792 h 2555867"/>
                  <a:gd name="connsiteX0" fmla="*/ 0 w 2130269"/>
                  <a:gd name="connsiteY0" fmla="*/ 226150 h 1238225"/>
                  <a:gd name="connsiteX1" fmla="*/ 2130269 w 2130269"/>
                  <a:gd name="connsiteY1" fmla="*/ 0 h 1238225"/>
                  <a:gd name="connsiteX2" fmla="*/ 1689295 w 2130269"/>
                  <a:gd name="connsiteY2" fmla="*/ 1238225 h 1238225"/>
                  <a:gd name="connsiteX3" fmla="*/ 0 w 2130269"/>
                  <a:gd name="connsiteY3" fmla="*/ 226150 h 1238225"/>
                  <a:gd name="connsiteX0" fmla="*/ 0 w 987978"/>
                  <a:gd name="connsiteY0" fmla="*/ 710414 h 1238225"/>
                  <a:gd name="connsiteX1" fmla="*/ 987978 w 987978"/>
                  <a:gd name="connsiteY1" fmla="*/ 0 h 1238225"/>
                  <a:gd name="connsiteX2" fmla="*/ 547004 w 987978"/>
                  <a:gd name="connsiteY2" fmla="*/ 1238225 h 1238225"/>
                  <a:gd name="connsiteX3" fmla="*/ 0 w 987978"/>
                  <a:gd name="connsiteY3" fmla="*/ 710414 h 1238225"/>
                  <a:gd name="connsiteX0" fmla="*/ 0 w 987978"/>
                  <a:gd name="connsiteY0" fmla="*/ 710414 h 1283273"/>
                  <a:gd name="connsiteX1" fmla="*/ 987978 w 987978"/>
                  <a:gd name="connsiteY1" fmla="*/ 0 h 1283273"/>
                  <a:gd name="connsiteX2" fmla="*/ 541405 w 987978"/>
                  <a:gd name="connsiteY2" fmla="*/ 1283273 h 1283273"/>
                  <a:gd name="connsiteX3" fmla="*/ 0 w 987978"/>
                  <a:gd name="connsiteY3" fmla="*/ 710414 h 1283273"/>
                  <a:gd name="connsiteX0" fmla="*/ 0 w 1049573"/>
                  <a:gd name="connsiteY0" fmla="*/ 755462 h 1328321"/>
                  <a:gd name="connsiteX1" fmla="*/ 1049573 w 1049573"/>
                  <a:gd name="connsiteY1" fmla="*/ 0 h 1328321"/>
                  <a:gd name="connsiteX2" fmla="*/ 541405 w 1049573"/>
                  <a:gd name="connsiteY2" fmla="*/ 1328321 h 1328321"/>
                  <a:gd name="connsiteX3" fmla="*/ 0 w 1049573"/>
                  <a:gd name="connsiteY3" fmla="*/ 755462 h 132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573" h="1328321">
                    <a:moveTo>
                      <a:pt x="0" y="755462"/>
                    </a:moveTo>
                    <a:lnTo>
                      <a:pt x="1049573" y="0"/>
                    </a:lnTo>
                    <a:lnTo>
                      <a:pt x="541405" y="1328321"/>
                    </a:lnTo>
                    <a:lnTo>
                      <a:pt x="0" y="755462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이등변 삼각형 3">
                <a:extLst>
                  <a:ext uri="{FF2B5EF4-FFF2-40B4-BE49-F238E27FC236}">
                    <a16:creationId xmlns:a16="http://schemas.microsoft.com/office/drawing/2014/main" id="{FEA36FBF-1A16-4C36-AAFB-DE4E6EA859FE}"/>
                  </a:ext>
                </a:extLst>
              </p:cNvPr>
              <p:cNvSpPr/>
              <p:nvPr/>
            </p:nvSpPr>
            <p:spPr>
              <a:xfrm>
                <a:off x="932919" y="2669587"/>
                <a:ext cx="732684" cy="345666"/>
              </a:xfrm>
              <a:custGeom>
                <a:avLst/>
                <a:gdLst>
                  <a:gd name="connsiteX0" fmla="*/ 0 w 1425038"/>
                  <a:gd name="connsiteY0" fmla="*/ 2386940 h 2386940"/>
                  <a:gd name="connsiteX1" fmla="*/ 712519 w 1425038"/>
                  <a:gd name="connsiteY1" fmla="*/ 0 h 2386940"/>
                  <a:gd name="connsiteX2" fmla="*/ 1425038 w 1425038"/>
                  <a:gd name="connsiteY2" fmla="*/ 2386940 h 2386940"/>
                  <a:gd name="connsiteX3" fmla="*/ 0 w 1425038"/>
                  <a:gd name="connsiteY3" fmla="*/ 2386940 h 2386940"/>
                  <a:gd name="connsiteX0" fmla="*/ 0 w 2820389"/>
                  <a:gd name="connsiteY0" fmla="*/ 1543792 h 2386940"/>
                  <a:gd name="connsiteX1" fmla="*/ 2107870 w 2820389"/>
                  <a:gd name="connsiteY1" fmla="*/ 0 h 2386940"/>
                  <a:gd name="connsiteX2" fmla="*/ 2820389 w 2820389"/>
                  <a:gd name="connsiteY2" fmla="*/ 2386940 h 2386940"/>
                  <a:gd name="connsiteX3" fmla="*/ 0 w 2820389"/>
                  <a:gd name="connsiteY3" fmla="*/ 1543792 h 2386940"/>
                  <a:gd name="connsiteX0" fmla="*/ 0 w 3038769"/>
                  <a:gd name="connsiteY0" fmla="*/ 1543792 h 1543793"/>
                  <a:gd name="connsiteX1" fmla="*/ 2107870 w 3038769"/>
                  <a:gd name="connsiteY1" fmla="*/ 0 h 1543793"/>
                  <a:gd name="connsiteX2" fmla="*/ 3038769 w 3038769"/>
                  <a:gd name="connsiteY2" fmla="*/ 894738 h 1543793"/>
                  <a:gd name="connsiteX3" fmla="*/ 0 w 3038769"/>
                  <a:gd name="connsiteY3" fmla="*/ 1543792 h 1543793"/>
                  <a:gd name="connsiteX0" fmla="*/ 0 w 1678098"/>
                  <a:gd name="connsiteY0" fmla="*/ 1194673 h 1194673"/>
                  <a:gd name="connsiteX1" fmla="*/ 747199 w 1678098"/>
                  <a:gd name="connsiteY1" fmla="*/ 0 h 1194673"/>
                  <a:gd name="connsiteX2" fmla="*/ 1678098 w 1678098"/>
                  <a:gd name="connsiteY2" fmla="*/ 894738 h 1194673"/>
                  <a:gd name="connsiteX3" fmla="*/ 0 w 1678098"/>
                  <a:gd name="connsiteY3" fmla="*/ 1194673 h 1194673"/>
                  <a:gd name="connsiteX0" fmla="*/ 0 w 1678098"/>
                  <a:gd name="connsiteY0" fmla="*/ 828661 h 828661"/>
                  <a:gd name="connsiteX1" fmla="*/ 1133563 w 1678098"/>
                  <a:gd name="connsiteY1" fmla="*/ 0 h 828661"/>
                  <a:gd name="connsiteX2" fmla="*/ 1678098 w 1678098"/>
                  <a:gd name="connsiteY2" fmla="*/ 528726 h 828661"/>
                  <a:gd name="connsiteX3" fmla="*/ 0 w 1678098"/>
                  <a:gd name="connsiteY3" fmla="*/ 828661 h 828661"/>
                  <a:gd name="connsiteX0" fmla="*/ 0 w 1717293"/>
                  <a:gd name="connsiteY0" fmla="*/ 828661 h 828661"/>
                  <a:gd name="connsiteX1" fmla="*/ 1133563 w 1717293"/>
                  <a:gd name="connsiteY1" fmla="*/ 0 h 828661"/>
                  <a:gd name="connsiteX2" fmla="*/ 1717293 w 1717293"/>
                  <a:gd name="connsiteY2" fmla="*/ 551250 h 828661"/>
                  <a:gd name="connsiteX3" fmla="*/ 0 w 1717293"/>
                  <a:gd name="connsiteY3" fmla="*/ 828661 h 828661"/>
                  <a:gd name="connsiteX0" fmla="*/ 0 w 1717293"/>
                  <a:gd name="connsiteY0" fmla="*/ 823028 h 823028"/>
                  <a:gd name="connsiteX1" fmla="*/ 1155961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23028 h 823028"/>
                  <a:gd name="connsiteX1" fmla="*/ 1172758 w 1717293"/>
                  <a:gd name="connsiteY1" fmla="*/ 0 h 823028"/>
                  <a:gd name="connsiteX2" fmla="*/ 1717293 w 1717293"/>
                  <a:gd name="connsiteY2" fmla="*/ 545617 h 823028"/>
                  <a:gd name="connsiteX3" fmla="*/ 0 w 1717293"/>
                  <a:gd name="connsiteY3" fmla="*/ 823028 h 823028"/>
                  <a:gd name="connsiteX0" fmla="*/ 0 w 1717293"/>
                  <a:gd name="connsiteY0" fmla="*/ 839921 h 839921"/>
                  <a:gd name="connsiteX1" fmla="*/ 1189557 w 1717293"/>
                  <a:gd name="connsiteY1" fmla="*/ 0 h 839921"/>
                  <a:gd name="connsiteX2" fmla="*/ 1717293 w 1717293"/>
                  <a:gd name="connsiteY2" fmla="*/ 562510 h 839921"/>
                  <a:gd name="connsiteX3" fmla="*/ 0 w 1717293"/>
                  <a:gd name="connsiteY3" fmla="*/ 839921 h 839921"/>
                  <a:gd name="connsiteX0" fmla="*/ 0 w 1717293"/>
                  <a:gd name="connsiteY0" fmla="*/ 817397 h 817397"/>
                  <a:gd name="connsiteX1" fmla="*/ 1178357 w 1717293"/>
                  <a:gd name="connsiteY1" fmla="*/ 0 h 817397"/>
                  <a:gd name="connsiteX2" fmla="*/ 1717293 w 1717293"/>
                  <a:gd name="connsiteY2" fmla="*/ 539986 h 817397"/>
                  <a:gd name="connsiteX3" fmla="*/ 0 w 1717293"/>
                  <a:gd name="connsiteY3" fmla="*/ 817397 h 817397"/>
                  <a:gd name="connsiteX0" fmla="*/ 0 w 1711694"/>
                  <a:gd name="connsiteY0" fmla="*/ 817397 h 817397"/>
                  <a:gd name="connsiteX1" fmla="*/ 1178357 w 1711694"/>
                  <a:gd name="connsiteY1" fmla="*/ 0 h 817397"/>
                  <a:gd name="connsiteX2" fmla="*/ 1711694 w 1711694"/>
                  <a:gd name="connsiteY2" fmla="*/ 556880 h 817397"/>
                  <a:gd name="connsiteX3" fmla="*/ 0 w 1711694"/>
                  <a:gd name="connsiteY3" fmla="*/ 817397 h 817397"/>
                  <a:gd name="connsiteX0" fmla="*/ 0 w 1722894"/>
                  <a:gd name="connsiteY0" fmla="*/ 817397 h 817397"/>
                  <a:gd name="connsiteX1" fmla="*/ 1178357 w 1722894"/>
                  <a:gd name="connsiteY1" fmla="*/ 0 h 817397"/>
                  <a:gd name="connsiteX2" fmla="*/ 1722894 w 1722894"/>
                  <a:gd name="connsiteY2" fmla="*/ 545619 h 817397"/>
                  <a:gd name="connsiteX3" fmla="*/ 0 w 1722894"/>
                  <a:gd name="connsiteY3" fmla="*/ 817397 h 8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2894" h="817397">
                    <a:moveTo>
                      <a:pt x="0" y="817397"/>
                    </a:moveTo>
                    <a:lnTo>
                      <a:pt x="1178357" y="0"/>
                    </a:lnTo>
                    <a:lnTo>
                      <a:pt x="1722894" y="545619"/>
                    </a:lnTo>
                    <a:lnTo>
                      <a:pt x="0" y="817397"/>
                    </a:lnTo>
                    <a:close/>
                  </a:path>
                </a:pathLst>
              </a:custGeom>
              <a:noFill/>
              <a:ln>
                <a:solidFill>
                  <a:srgbClr val="A0B8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8C48B228-CEE9-43F1-812A-447F876AF51C}"/>
                  </a:ext>
                </a:extLst>
              </p:cNvPr>
              <p:cNvGrpSpPr/>
              <p:nvPr/>
            </p:nvGrpSpPr>
            <p:grpSpPr>
              <a:xfrm>
                <a:off x="1701226" y="2351394"/>
                <a:ext cx="361210" cy="548072"/>
                <a:chOff x="4531949" y="1274997"/>
                <a:chExt cx="361210" cy="548072"/>
              </a:xfrm>
            </p:grpSpPr>
            <p:sp>
              <p:nvSpPr>
                <p:cNvPr id="103" name="이등변 삼각형 3">
                  <a:extLst>
                    <a:ext uri="{FF2B5EF4-FFF2-40B4-BE49-F238E27FC236}">
                      <a16:creationId xmlns:a16="http://schemas.microsoft.com/office/drawing/2014/main" id="{E38A3EEC-39D3-4541-AED9-6EC7DADDCEB8}"/>
                    </a:ext>
                  </a:extLst>
                </p:cNvPr>
                <p:cNvSpPr/>
                <p:nvPr/>
              </p:nvSpPr>
              <p:spPr>
                <a:xfrm>
                  <a:off x="4531949" y="1274997"/>
                  <a:ext cx="361210" cy="548072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854978"/>
                    <a:gd name="connsiteY0" fmla="*/ 1318552 h 1318552"/>
                    <a:gd name="connsiteX1" fmla="*/ 512024 w 854978"/>
                    <a:gd name="connsiteY1" fmla="*/ 0 h 1318552"/>
                    <a:gd name="connsiteX2" fmla="*/ 854978 w 854978"/>
                    <a:gd name="connsiteY2" fmla="*/ 1136867 h 1318552"/>
                    <a:gd name="connsiteX3" fmla="*/ 0 w 854978"/>
                    <a:gd name="connsiteY3" fmla="*/ 1318552 h 1318552"/>
                    <a:gd name="connsiteX0" fmla="*/ 0 w 849379"/>
                    <a:gd name="connsiteY0" fmla="*/ 1296028 h 1296028"/>
                    <a:gd name="connsiteX1" fmla="*/ 506425 w 849379"/>
                    <a:gd name="connsiteY1" fmla="*/ 0 h 1296028"/>
                    <a:gd name="connsiteX2" fmla="*/ 849379 w 849379"/>
                    <a:gd name="connsiteY2" fmla="*/ 1136867 h 1296028"/>
                    <a:gd name="connsiteX3" fmla="*/ 0 w 849379"/>
                    <a:gd name="connsiteY3" fmla="*/ 1296028 h 1296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9379" h="1296028">
                      <a:moveTo>
                        <a:pt x="0" y="1296028"/>
                      </a:moveTo>
                      <a:lnTo>
                        <a:pt x="506425" y="0"/>
                      </a:lnTo>
                      <a:lnTo>
                        <a:pt x="849379" y="1136867"/>
                      </a:lnTo>
                      <a:lnTo>
                        <a:pt x="0" y="1296028"/>
                      </a:lnTo>
                      <a:close/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2FC8B39B-9D90-43F3-83F8-B4B25D9AAF1F}"/>
                    </a:ext>
                  </a:extLst>
                </p:cNvPr>
                <p:cNvCxnSpPr>
                  <a:stCxn id="103" idx="1"/>
                </p:cNvCxnSpPr>
                <p:nvPr/>
              </p:nvCxnSpPr>
              <p:spPr>
                <a:xfrm flipH="1">
                  <a:off x="4718050" y="1274997"/>
                  <a:ext cx="29263" cy="50806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BE7B8857-5625-461D-AC0D-140C2CB822FD}"/>
                    </a:ext>
                  </a:extLst>
                </p:cNvPr>
                <p:cNvCxnSpPr>
                  <a:cxnSpLocks/>
                  <a:stCxn id="103" idx="0"/>
                </p:cNvCxnSpPr>
                <p:nvPr/>
              </p:nvCxnSpPr>
              <p:spPr>
                <a:xfrm flipV="1">
                  <a:off x="4531949" y="1517518"/>
                  <a:ext cx="284526" cy="305551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id="{98763FF0-5F05-41EE-8DF9-FE81D2B19890}"/>
                    </a:ext>
                  </a:extLst>
                </p:cNvPr>
                <p:cNvCxnSpPr>
                  <a:cxnSpLocks/>
                  <a:stCxn id="103" idx="2"/>
                </p:cNvCxnSpPr>
                <p:nvPr/>
              </p:nvCxnSpPr>
              <p:spPr>
                <a:xfrm flipH="1" flipV="1">
                  <a:off x="4648754" y="1547842"/>
                  <a:ext cx="244405" cy="207920"/>
                </a:xfrm>
                <a:prstGeom prst="line">
                  <a:avLst/>
                </a:prstGeom>
                <a:ln w="3175" cap="flat" cmpd="sng" algn="ctr">
                  <a:solidFill>
                    <a:schemeClr val="accent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3FD6025C-D8F7-4DF5-9C95-956BF1D4AB3D}"/>
                  </a:ext>
                </a:extLst>
              </p:cNvPr>
              <p:cNvSpPr/>
              <p:nvPr/>
            </p:nvSpPr>
            <p:spPr>
              <a:xfrm>
                <a:off x="1892764" y="2687573"/>
                <a:ext cx="18000" cy="18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F9CE4A9-CC19-40D7-979F-E8CBCA514343}"/>
                </a:ext>
              </a:extLst>
            </p:cNvPr>
            <p:cNvSpPr txBox="1"/>
            <p:nvPr/>
          </p:nvSpPr>
          <p:spPr>
            <a:xfrm>
              <a:off x="3114288" y="2640237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4B1021AF-3D8A-4282-B968-2AA26D873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07856" y="2782451"/>
              <a:ext cx="360863" cy="191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662DA9A-360E-4BC8-8233-F8D685CC9891}"/>
                </a:ext>
              </a:extLst>
            </p:cNvPr>
            <p:cNvSpPr txBox="1"/>
            <p:nvPr/>
          </p:nvSpPr>
          <p:spPr>
            <a:xfrm>
              <a:off x="5977743" y="2607938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Voxelization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(GPU)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화살표: 오른쪽 182">
              <a:extLst>
                <a:ext uri="{FF2B5EF4-FFF2-40B4-BE49-F238E27FC236}">
                  <a16:creationId xmlns:a16="http://schemas.microsoft.com/office/drawing/2014/main" id="{425A34C7-7623-47E6-906C-D5EBCD5ACD31}"/>
                </a:ext>
              </a:extLst>
            </p:cNvPr>
            <p:cNvSpPr/>
            <p:nvPr/>
          </p:nvSpPr>
          <p:spPr>
            <a:xfrm>
              <a:off x="3382711" y="2984769"/>
              <a:ext cx="501927" cy="1186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화살표: 오른쪽 183">
              <a:extLst>
                <a:ext uri="{FF2B5EF4-FFF2-40B4-BE49-F238E27FC236}">
                  <a16:creationId xmlns:a16="http://schemas.microsoft.com/office/drawing/2014/main" id="{CCA6FCA6-766C-4D3A-933B-F103F370E98B}"/>
                </a:ext>
              </a:extLst>
            </p:cNvPr>
            <p:cNvSpPr/>
            <p:nvPr/>
          </p:nvSpPr>
          <p:spPr>
            <a:xfrm>
              <a:off x="5058223" y="2693216"/>
              <a:ext cx="593907" cy="15378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4BF058A-039D-4EA7-BF5B-C26026D83F61}"/>
                </a:ext>
              </a:extLst>
            </p:cNvPr>
            <p:cNvSpPr txBox="1"/>
            <p:nvPr/>
          </p:nvSpPr>
          <p:spPr>
            <a:xfrm>
              <a:off x="4786515" y="2386480"/>
              <a:ext cx="1063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ko-KR" sz="10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 division</a:t>
              </a:r>
            </a:p>
            <a:p>
              <a:pPr algn="ctr"/>
              <a:r>
                <a:rPr lang="en-US" altLang="ko-KR" sz="1000" dirty="0">
                  <a:latin typeface="Arial" panose="020B0604020202020204" pitchFamily="34" charset="0"/>
                  <a:cs typeface="Arial" panose="020B0604020202020204" pitchFamily="34" charset="0"/>
                </a:rPr>
                <a:t>(CPU)</a:t>
              </a:r>
              <a:endParaRPr lang="ko-KR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339886A4-621A-48FD-A549-82BDA7E1A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744" y="3325051"/>
              <a:ext cx="258975" cy="13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EA8580A7-8754-42CA-92ED-BD56DA2B0957}"/>
                </a:ext>
              </a:extLst>
            </p:cNvPr>
            <p:cNvGrpSpPr/>
            <p:nvPr/>
          </p:nvGrpSpPr>
          <p:grpSpPr>
            <a:xfrm>
              <a:off x="6427481" y="2982737"/>
              <a:ext cx="469641" cy="608120"/>
              <a:chOff x="6660203" y="2539091"/>
              <a:chExt cx="469641" cy="608120"/>
            </a:xfrm>
          </p:grpSpPr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F9E6AE3D-D6BD-4614-A1E5-5C0EF1AA8356}"/>
                  </a:ext>
                </a:extLst>
              </p:cNvPr>
              <p:cNvGrpSpPr/>
              <p:nvPr/>
            </p:nvGrpSpPr>
            <p:grpSpPr>
              <a:xfrm>
                <a:off x="6660203" y="2539091"/>
                <a:ext cx="376802" cy="376423"/>
                <a:chOff x="2782714" y="1725309"/>
                <a:chExt cx="376802" cy="376423"/>
              </a:xfrm>
            </p:grpSpPr>
            <p:sp>
              <p:nvSpPr>
                <p:cNvPr id="119" name="이등변 삼각형 3">
                  <a:extLst>
                    <a:ext uri="{FF2B5EF4-FFF2-40B4-BE49-F238E27FC236}">
                      <a16:creationId xmlns:a16="http://schemas.microsoft.com/office/drawing/2014/main" id="{F55B75D3-DB51-4E34-A6FA-866123D60EA5}"/>
                    </a:ext>
                  </a:extLst>
                </p:cNvPr>
                <p:cNvSpPr/>
                <p:nvPr/>
              </p:nvSpPr>
              <p:spPr>
                <a:xfrm>
                  <a:off x="2905705" y="1733061"/>
                  <a:ext cx="99271" cy="348047"/>
                </a:xfrm>
                <a:custGeom>
                  <a:avLst/>
                  <a:gdLst>
                    <a:gd name="connsiteX0" fmla="*/ 0 w 1425038"/>
                    <a:gd name="connsiteY0" fmla="*/ 2386940 h 2386940"/>
                    <a:gd name="connsiteX1" fmla="*/ 712519 w 1425038"/>
                    <a:gd name="connsiteY1" fmla="*/ 0 h 2386940"/>
                    <a:gd name="connsiteX2" fmla="*/ 1425038 w 1425038"/>
                    <a:gd name="connsiteY2" fmla="*/ 2386940 h 2386940"/>
                    <a:gd name="connsiteX3" fmla="*/ 0 w 1425038"/>
                    <a:gd name="connsiteY3" fmla="*/ 2386940 h 2386940"/>
                    <a:gd name="connsiteX0" fmla="*/ 0 w 2820389"/>
                    <a:gd name="connsiteY0" fmla="*/ 1543792 h 2386940"/>
                    <a:gd name="connsiteX1" fmla="*/ 2107870 w 2820389"/>
                    <a:gd name="connsiteY1" fmla="*/ 0 h 2386940"/>
                    <a:gd name="connsiteX2" fmla="*/ 2820389 w 2820389"/>
                    <a:gd name="connsiteY2" fmla="*/ 2386940 h 2386940"/>
                    <a:gd name="connsiteX3" fmla="*/ 0 w 2820389"/>
                    <a:gd name="connsiteY3" fmla="*/ 1543792 h 2386940"/>
                    <a:gd name="connsiteX0" fmla="*/ 0 w 3738702"/>
                    <a:gd name="connsiteY0" fmla="*/ 2044947 h 2386940"/>
                    <a:gd name="connsiteX1" fmla="*/ 3026183 w 3738702"/>
                    <a:gd name="connsiteY1" fmla="*/ 0 h 2386940"/>
                    <a:gd name="connsiteX2" fmla="*/ 3738702 w 3738702"/>
                    <a:gd name="connsiteY2" fmla="*/ 2386940 h 2386940"/>
                    <a:gd name="connsiteX3" fmla="*/ 0 w 3738702"/>
                    <a:gd name="connsiteY3" fmla="*/ 2044947 h 2386940"/>
                    <a:gd name="connsiteX0" fmla="*/ 0 w 3738702"/>
                    <a:gd name="connsiteY0" fmla="*/ 1290398 h 1632391"/>
                    <a:gd name="connsiteX1" fmla="*/ 467228 w 3738702"/>
                    <a:gd name="connsiteY1" fmla="*/ 0 h 1632391"/>
                    <a:gd name="connsiteX2" fmla="*/ 3738702 w 3738702"/>
                    <a:gd name="connsiteY2" fmla="*/ 1632391 h 1632391"/>
                    <a:gd name="connsiteX3" fmla="*/ 0 w 3738702"/>
                    <a:gd name="connsiteY3" fmla="*/ 1290398 h 1632391"/>
                    <a:gd name="connsiteX0" fmla="*/ 0 w 810182"/>
                    <a:gd name="connsiteY0" fmla="*/ 1290398 h 1290398"/>
                    <a:gd name="connsiteX1" fmla="*/ 467228 w 810182"/>
                    <a:gd name="connsiteY1" fmla="*/ 0 h 1290398"/>
                    <a:gd name="connsiteX2" fmla="*/ 810182 w 810182"/>
                    <a:gd name="connsiteY2" fmla="*/ 1136867 h 1290398"/>
                    <a:gd name="connsiteX3" fmla="*/ 0 w 810182"/>
                    <a:gd name="connsiteY3" fmla="*/ 1290398 h 1290398"/>
                    <a:gd name="connsiteX0" fmla="*/ 0 w 759785"/>
                    <a:gd name="connsiteY0" fmla="*/ 457017 h 1136867"/>
                    <a:gd name="connsiteX1" fmla="*/ 416831 w 759785"/>
                    <a:gd name="connsiteY1" fmla="*/ 0 h 1136867"/>
                    <a:gd name="connsiteX2" fmla="*/ 759785 w 759785"/>
                    <a:gd name="connsiteY2" fmla="*/ 1136867 h 1136867"/>
                    <a:gd name="connsiteX3" fmla="*/ 0 w 759785"/>
                    <a:gd name="connsiteY3" fmla="*/ 457017 h 1136867"/>
                    <a:gd name="connsiteX0" fmla="*/ 0 w 416831"/>
                    <a:gd name="connsiteY0" fmla="*/ 457017 h 787749"/>
                    <a:gd name="connsiteX1" fmla="*/ 416831 w 416831"/>
                    <a:gd name="connsiteY1" fmla="*/ 0 h 787749"/>
                    <a:gd name="connsiteX2" fmla="*/ 407018 w 416831"/>
                    <a:gd name="connsiteY2" fmla="*/ 787749 h 787749"/>
                    <a:gd name="connsiteX3" fmla="*/ 0 w 416831"/>
                    <a:gd name="connsiteY3" fmla="*/ 457017 h 787749"/>
                    <a:gd name="connsiteX0" fmla="*/ 0 w 407018"/>
                    <a:gd name="connsiteY0" fmla="*/ 823028 h 1153760"/>
                    <a:gd name="connsiteX1" fmla="*/ 64064 w 407018"/>
                    <a:gd name="connsiteY1" fmla="*/ 0 h 1153760"/>
                    <a:gd name="connsiteX2" fmla="*/ 407018 w 407018"/>
                    <a:gd name="connsiteY2" fmla="*/ 1153760 h 1153760"/>
                    <a:gd name="connsiteX3" fmla="*/ 0 w 407018"/>
                    <a:gd name="connsiteY3" fmla="*/ 823028 h 1153760"/>
                    <a:gd name="connsiteX0" fmla="*/ 0 w 233434"/>
                    <a:gd name="connsiteY0" fmla="*/ 823028 h 823028"/>
                    <a:gd name="connsiteX1" fmla="*/ 64064 w 233434"/>
                    <a:gd name="connsiteY1" fmla="*/ 0 h 823028"/>
                    <a:gd name="connsiteX2" fmla="*/ 233434 w 233434"/>
                    <a:gd name="connsiteY2" fmla="*/ 568141 h 823028"/>
                    <a:gd name="connsiteX3" fmla="*/ 0 w 233434"/>
                    <a:gd name="connsiteY3" fmla="*/ 823028 h 82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34" h="823028">
                      <a:moveTo>
                        <a:pt x="0" y="823028"/>
                      </a:moveTo>
                      <a:lnTo>
                        <a:pt x="64064" y="0"/>
                      </a:lnTo>
                      <a:lnTo>
                        <a:pt x="233434" y="568141"/>
                      </a:lnTo>
                      <a:lnTo>
                        <a:pt x="0" y="823028"/>
                      </a:lnTo>
                      <a:close/>
                    </a:path>
                  </a:pathLst>
                </a:custGeom>
                <a:solidFill>
                  <a:srgbClr val="41719C"/>
                </a:soli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41" name="그룹 140">
                  <a:extLst>
                    <a:ext uri="{FF2B5EF4-FFF2-40B4-BE49-F238E27FC236}">
                      <a16:creationId xmlns:a16="http://schemas.microsoft.com/office/drawing/2014/main" id="{703926D6-07C1-44A5-91A4-9A0CF853FCFA}"/>
                    </a:ext>
                  </a:extLst>
                </p:cNvPr>
                <p:cNvGrpSpPr/>
                <p:nvPr/>
              </p:nvGrpSpPr>
              <p:grpSpPr>
                <a:xfrm>
                  <a:off x="2782714" y="1725309"/>
                  <a:ext cx="376802" cy="376423"/>
                  <a:chOff x="5410200" y="2021238"/>
                  <a:chExt cx="565399" cy="599526"/>
                </a:xfrm>
                <a:noFill/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DEC6E996-D967-4FA0-9F02-BFE838C7B24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02123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1" name="직사각형 120">
                      <a:extLst>
                        <a:ext uri="{FF2B5EF4-FFF2-40B4-BE49-F238E27FC236}">
                          <a16:creationId xmlns:a16="http://schemas.microsoft.com/office/drawing/2014/main" id="{4AD25F7D-4D80-4719-A5A3-9185BE68F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2" name="직사각형 121">
                      <a:extLst>
                        <a:ext uri="{FF2B5EF4-FFF2-40B4-BE49-F238E27FC236}">
                          <a16:creationId xmlns:a16="http://schemas.microsoft.com/office/drawing/2014/main" id="{FE7D7E51-D753-4CBB-A2F6-907EF9794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3" name="직사각형 122">
                      <a:extLst>
                        <a:ext uri="{FF2B5EF4-FFF2-40B4-BE49-F238E27FC236}">
                          <a16:creationId xmlns:a16="http://schemas.microsoft.com/office/drawing/2014/main" id="{89F42C34-3AF7-48EF-83BD-9FBF4CC79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4" name="직사각형 123">
                      <a:extLst>
                        <a:ext uri="{FF2B5EF4-FFF2-40B4-BE49-F238E27FC236}">
                          <a16:creationId xmlns:a16="http://schemas.microsoft.com/office/drawing/2014/main" id="{62E4B0BA-D541-4DB8-B295-68F52A092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26" name="그룹 125">
                    <a:extLst>
                      <a:ext uri="{FF2B5EF4-FFF2-40B4-BE49-F238E27FC236}">
                        <a16:creationId xmlns:a16="http://schemas.microsoft.com/office/drawing/2014/main" id="{F3483543-93EA-4184-BF3B-A9A8FCA37DD4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181031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27" name="직사각형 126">
                      <a:extLst>
                        <a:ext uri="{FF2B5EF4-FFF2-40B4-BE49-F238E27FC236}">
                          <a16:creationId xmlns:a16="http://schemas.microsoft.com/office/drawing/2014/main" id="{F7C9D93F-66C6-42C4-B832-DC8C443EC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8" name="직사각형 127">
                      <a:extLst>
                        <a:ext uri="{FF2B5EF4-FFF2-40B4-BE49-F238E27FC236}">
                          <a16:creationId xmlns:a16="http://schemas.microsoft.com/office/drawing/2014/main" id="{7DC227A8-47B3-4D02-A4CD-496660713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9" name="직사각형 128">
                      <a:extLst>
                        <a:ext uri="{FF2B5EF4-FFF2-40B4-BE49-F238E27FC236}">
                          <a16:creationId xmlns:a16="http://schemas.microsoft.com/office/drawing/2014/main" id="{94B03FA5-54EA-4491-9B7F-C61A826CF5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0" name="직사각형 129">
                      <a:extLst>
                        <a:ext uri="{FF2B5EF4-FFF2-40B4-BE49-F238E27FC236}">
                          <a16:creationId xmlns:a16="http://schemas.microsoft.com/office/drawing/2014/main" id="{27FE24F7-CA4E-47B1-A571-62202C0E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FBAEBB60-F397-4C84-A2AA-9161B7180F0B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340824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2" name="직사각형 131">
                      <a:extLst>
                        <a:ext uri="{FF2B5EF4-FFF2-40B4-BE49-F238E27FC236}">
                          <a16:creationId xmlns:a16="http://schemas.microsoft.com/office/drawing/2014/main" id="{F549151B-40A7-4D44-A73A-A5F513DC6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3" name="직사각형 132">
                      <a:extLst>
                        <a:ext uri="{FF2B5EF4-FFF2-40B4-BE49-F238E27FC236}">
                          <a16:creationId xmlns:a16="http://schemas.microsoft.com/office/drawing/2014/main" id="{5C95797E-5E54-4F8C-A183-704451B03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4" name="직사각형 133">
                      <a:extLst>
                        <a:ext uri="{FF2B5EF4-FFF2-40B4-BE49-F238E27FC236}">
                          <a16:creationId xmlns:a16="http://schemas.microsoft.com/office/drawing/2014/main" id="{8B0421D4-B57E-42DF-9142-601F18783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5" name="직사각형 134">
                      <a:extLst>
                        <a:ext uri="{FF2B5EF4-FFF2-40B4-BE49-F238E27FC236}">
                          <a16:creationId xmlns:a16="http://schemas.microsoft.com/office/drawing/2014/main" id="{0962D4BA-863E-4AC4-B154-D4654C90E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  <p:grpSp>
                <p:nvGrpSpPr>
                  <p:cNvPr id="136" name="그룹 135">
                    <a:extLst>
                      <a:ext uri="{FF2B5EF4-FFF2-40B4-BE49-F238E27FC236}">
                        <a16:creationId xmlns:a16="http://schemas.microsoft.com/office/drawing/2014/main" id="{9F0756BE-679B-4B01-9B36-0A7EE00CBC69}"/>
                      </a:ext>
                    </a:extLst>
                  </p:cNvPr>
                  <p:cNvGrpSpPr/>
                  <p:nvPr/>
                </p:nvGrpSpPr>
                <p:grpSpPr>
                  <a:xfrm>
                    <a:off x="5410200" y="2500618"/>
                    <a:ext cx="565399" cy="120146"/>
                    <a:chOff x="5410200" y="2021238"/>
                    <a:chExt cx="565399" cy="120146"/>
                  </a:xfrm>
                  <a:grpFill/>
                </p:grpSpPr>
                <p:sp>
                  <p:nvSpPr>
                    <p:cNvPr id="137" name="직사각형 136">
                      <a:extLst>
                        <a:ext uri="{FF2B5EF4-FFF2-40B4-BE49-F238E27FC236}">
                          <a16:creationId xmlns:a16="http://schemas.microsoft.com/office/drawing/2014/main" id="{137606F8-9BD6-4C21-AB63-53DA453DC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0200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8" name="직사각형 137">
                      <a:extLst>
                        <a:ext uri="{FF2B5EF4-FFF2-40B4-BE49-F238E27FC236}">
                          <a16:creationId xmlns:a16="http://schemas.microsoft.com/office/drawing/2014/main" id="{6754F98E-5BBE-40AF-B082-11C250C3B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9066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9" name="직사각형 138">
                      <a:extLst>
                        <a:ext uri="{FF2B5EF4-FFF2-40B4-BE49-F238E27FC236}">
                          <a16:creationId xmlns:a16="http://schemas.microsoft.com/office/drawing/2014/main" id="{3E19BC1E-170E-4B05-8372-1061F8AF9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7932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0" name="직사각형 139">
                      <a:extLst>
                        <a:ext uri="{FF2B5EF4-FFF2-40B4-BE49-F238E27FC236}">
                          <a16:creationId xmlns:a16="http://schemas.microsoft.com/office/drawing/2014/main" id="{3C3A9999-4A67-4BD5-972A-2EB72F289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6799" y="2021238"/>
                      <a:ext cx="118800" cy="120146"/>
                    </a:xfrm>
                    <a:prstGeom prst="rect">
                      <a:avLst/>
                    </a:prstGeom>
                    <a:grpFill/>
                    <a:ln w="31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</p:grpSp>
            </p:grpSp>
          </p:grpSp>
          <p:sp>
            <p:nvSpPr>
              <p:cNvPr id="192" name="왼쪽 중괄호 191">
                <a:extLst>
                  <a:ext uri="{FF2B5EF4-FFF2-40B4-BE49-F238E27FC236}">
                    <a16:creationId xmlns:a16="http://schemas.microsoft.com/office/drawing/2014/main" id="{3FAE1353-98FB-4953-AA19-74C5B03B3E72}"/>
                  </a:ext>
                </a:extLst>
              </p:cNvPr>
              <p:cNvSpPr/>
              <p:nvPr/>
            </p:nvSpPr>
            <p:spPr>
              <a:xfrm rot="16200000">
                <a:off x="6980594" y="2913768"/>
                <a:ext cx="36000" cy="72000"/>
              </a:xfrm>
              <a:prstGeom prst="leftBrac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4AA9D4B-90D6-4313-958B-3C4483FEBA4A}"/>
                  </a:ext>
                </a:extLst>
              </p:cNvPr>
              <p:cNvSpPr txBox="1"/>
              <p:nvPr/>
            </p:nvSpPr>
            <p:spPr>
              <a:xfrm>
                <a:off x="6668437" y="2931767"/>
                <a:ext cx="4614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1mm</a:t>
                </a:r>
                <a:endParaRPr lang="ko-KR" altLang="en-US" sz="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43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613" y="757849"/>
            <a:ext cx="720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tomoSP</a:t>
            </a:r>
            <a:r>
              <a:rPr lang="en-US" altLang="ko-KR" dirty="0"/>
              <a:t> (shadow Pyramid) / </a:t>
            </a:r>
            <a:r>
              <a:rPr lang="en-US" altLang="ko-KR" dirty="0" err="1"/>
              <a:t>tomoSO</a:t>
            </a:r>
            <a:r>
              <a:rPr lang="en-US" altLang="ko-KR" dirty="0"/>
              <a:t> (shadow Orbital)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42550" y="3960992"/>
            <a:ext cx="148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Initial </a:t>
            </a:r>
            <a:br>
              <a:rPr lang="en-US" altLang="ko-KR" sz="1200" dirty="0"/>
            </a:br>
            <a:r>
              <a:rPr lang="en-US" altLang="ko-KR" sz="1200" dirty="0"/>
              <a:t>(yaw, pitch) =(0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,0</a:t>
            </a:r>
            <a:r>
              <a:rPr lang="en-US" altLang="ko-KR" sz="1200" kern="100" dirty="0">
                <a:latin typeface="Arial" panose="020B0604020202020204" pitchFamily="34" charset="0"/>
                <a:ea typeface="HyhwpEQ" panose="02030600000101010101" pitchFamily="18" charset="-127"/>
                <a:cs typeface="Arial" panose="020B0604020202020204" pitchFamily="34" charset="0"/>
              </a:rPr>
              <a:t>°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09747" y="2387680"/>
            <a:ext cx="1212498" cy="1310165"/>
            <a:chOff x="3504425" y="1582049"/>
            <a:chExt cx="1640902" cy="1613784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3989376" y="2607572"/>
              <a:ext cx="921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89376" y="1686305"/>
              <a:ext cx="0" cy="9212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>
              <a:off x="3746129" y="2607572"/>
              <a:ext cx="243247" cy="4355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056054" y="1582049"/>
              <a:ext cx="842070" cy="20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Z (=roll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64118" y="2965001"/>
              <a:ext cx="94395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-Y (=yaw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3045" y="2628224"/>
              <a:ext cx="2823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X 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335490" y="2749114"/>
              <a:ext cx="80983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900" dirty="0">
                  <a:latin typeface="Arial" panose="020B0604020202020204" pitchFamily="34" charset="0"/>
                  <a:cs typeface="Arial" panose="020B0604020202020204" pitchFamily="34" charset="0"/>
                </a:rPr>
                <a:t>(=pitch axis)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04425" y="1789022"/>
              <a:ext cx="1095822" cy="109582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708044" y="1647828"/>
            <a:ext cx="37704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For each triangle M, repeat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52781" y="2900481"/>
            <a:ext cx="131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Find triangle N’s, visible by M within </a:t>
            </a:r>
            <a:r>
              <a:rPr lang="el-GR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ko-KR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859118" y="404956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Composition of all the pyramid graphs</a:t>
            </a:r>
            <a:endParaRPr lang="ko-KR" altLang="en-US" sz="1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587128" y="4920176"/>
            <a:ext cx="1891322" cy="903537"/>
            <a:chOff x="5730459" y="3275754"/>
            <a:chExt cx="1891322" cy="903537"/>
          </a:xfrm>
        </p:grpSpPr>
        <p:sp>
          <p:nvSpPr>
            <p:cNvPr id="38" name="직사각형 37"/>
            <p:cNvSpPr/>
            <p:nvPr/>
          </p:nvSpPr>
          <p:spPr>
            <a:xfrm>
              <a:off x="6477907" y="3275754"/>
              <a:ext cx="49565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b="1" i="1" kern="1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altLang="ko-KR" sz="800" b="1" i="1" kern="100" dirty="0" err="1">
                  <a:latin typeface="Arial" panose="020B0604020202020204" pitchFamily="34" charset="0"/>
                  <a:cs typeface="Arial" panose="020B0604020202020204" pitchFamily="34" charset="0"/>
                </a:rPr>
                <a:t>Vbed</a:t>
              </a:r>
              <a:endParaRPr lang="ko-KR" altLang="en-US" sz="8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30459" y="3440627"/>
              <a:ext cx="18913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Add shadow volume between bed plate (convex hull)</a:t>
              </a:r>
              <a:endParaRPr lang="ko-KR" altLang="en-US" sz="1400" dirty="0"/>
            </a:p>
          </p:txBody>
        </p:sp>
      </p:grpSp>
      <p:cxnSp>
        <p:nvCxnSpPr>
          <p:cNvPr id="46" name="직선 화살표 연결선 45"/>
          <p:cNvCxnSpPr>
            <a:stCxn id="29" idx="3"/>
            <a:endCxn id="27" idx="1"/>
          </p:cNvCxnSpPr>
          <p:nvPr/>
        </p:nvCxnSpPr>
        <p:spPr>
          <a:xfrm flipV="1">
            <a:off x="3166537" y="3246451"/>
            <a:ext cx="708540" cy="2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29" idx="3"/>
            <a:endCxn id="40" idx="1"/>
          </p:cNvCxnSpPr>
          <p:nvPr/>
        </p:nvCxnSpPr>
        <p:spPr>
          <a:xfrm>
            <a:off x="3166537" y="3269813"/>
            <a:ext cx="420591" cy="2184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4" b="46011"/>
          <a:stretch/>
        </p:blipFill>
        <p:spPr>
          <a:xfrm>
            <a:off x="7593370" y="2923865"/>
            <a:ext cx="2121262" cy="1800000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6226519" y="3772015"/>
            <a:ext cx="1041620" cy="27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879660" y="3545494"/>
            <a:ext cx="1626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Create pyramid graph for each M/N pair</a:t>
            </a:r>
            <a:endParaRPr lang="ko-KR" altLang="en-US" sz="140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48" y="2747334"/>
            <a:ext cx="542741" cy="54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809" y="4297740"/>
            <a:ext cx="535940" cy="54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305" y="2653058"/>
            <a:ext cx="535940" cy="5400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797216" y="2017160"/>
            <a:ext cx="4048635" cy="40576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>
            <a:off x="1374227" y="3049133"/>
            <a:ext cx="397565" cy="342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1297</Words>
  <Application>Microsoft Office PowerPoint</Application>
  <PresentationFormat>와이드스크린</PresentationFormat>
  <Paragraphs>217</Paragraphs>
  <Slides>12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 Unicode MS</vt:lpstr>
      <vt:lpstr>HyhwpEQ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248</cp:revision>
  <dcterms:created xsi:type="dcterms:W3CDTF">2023-05-15T05:05:12Z</dcterms:created>
  <dcterms:modified xsi:type="dcterms:W3CDTF">2024-07-10T04:29:48Z</dcterms:modified>
</cp:coreProperties>
</file>